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出典：国土数値情報（行政区域データ）を加工・2026年1月1日時点
基準日：2026-10-01
分類版：1
日本地図。47地域。対応エリア紹介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日本地図（47地域）" descr="日本地図。47地域。対応エリア紹介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01 北海道"/>
            <p:cNvSpPr/>
            <p:nvPr/>
          </p:nvSpPr>
          <p:spPr>
            <a:xfrm>
              <a:off x="1972503" y="1280160"/>
              <a:ext cx="5085507" cy="4193103"/>
            </a:xfrm>
            <a:custGeom>
              <a:avLst/>
              <a:gdLst/>
              <a:ahLst/>
              <a:cxnLst/>
              <a:rect l="l" t="t" r="r" b="b"/>
              <a:pathLst>
                <a:path w="5085507" h="4193103">
                  <a:moveTo>
                    <a:pt x="3568253" y="837479"/>
                  </a:moveTo>
                  <a:lnTo>
                    <a:pt x="3561445" y="826648"/>
                  </a:lnTo>
                  <a:lnTo>
                    <a:pt x="3545779" y="814751"/>
                  </a:lnTo>
                  <a:lnTo>
                    <a:pt x="3537255" y="800903"/>
                  </a:lnTo>
                  <a:lnTo>
                    <a:pt x="3540161" y="780146"/>
                  </a:lnTo>
                  <a:lnTo>
                    <a:pt x="3546125" y="763168"/>
                  </a:lnTo>
                  <a:lnTo>
                    <a:pt x="3561944" y="764053"/>
                  </a:lnTo>
                  <a:lnTo>
                    <a:pt x="3570772" y="758789"/>
                  </a:lnTo>
                  <a:lnTo>
                    <a:pt x="3576564" y="748051"/>
                  </a:lnTo>
                  <a:lnTo>
                    <a:pt x="3587181" y="753831"/>
                  </a:lnTo>
                  <a:lnTo>
                    <a:pt x="3617194" y="786597"/>
                  </a:lnTo>
                  <a:lnTo>
                    <a:pt x="3636193" y="792582"/>
                  </a:lnTo>
                  <a:lnTo>
                    <a:pt x="3648995" y="806226"/>
                  </a:lnTo>
                  <a:lnTo>
                    <a:pt x="3658240" y="810179"/>
                  </a:lnTo>
                  <a:lnTo>
                    <a:pt x="3677757" y="805139"/>
                  </a:lnTo>
                  <a:lnTo>
                    <a:pt x="3677788" y="805139"/>
                  </a:lnTo>
                  <a:lnTo>
                    <a:pt x="3699744" y="794695"/>
                  </a:lnTo>
                  <a:lnTo>
                    <a:pt x="3708024" y="795031"/>
                  </a:lnTo>
                  <a:lnTo>
                    <a:pt x="3712718" y="814172"/>
                  </a:lnTo>
                  <a:lnTo>
                    <a:pt x="3727247" y="817859"/>
                  </a:lnTo>
                  <a:lnTo>
                    <a:pt x="3745464" y="827196"/>
                  </a:lnTo>
                  <a:lnTo>
                    <a:pt x="3756508" y="822391"/>
                  </a:lnTo>
                  <a:lnTo>
                    <a:pt x="3777275" y="808268"/>
                  </a:lnTo>
                  <a:lnTo>
                    <a:pt x="3787292" y="797387"/>
                  </a:lnTo>
                  <a:lnTo>
                    <a:pt x="3810436" y="764327"/>
                  </a:lnTo>
                  <a:lnTo>
                    <a:pt x="3811758" y="733949"/>
                  </a:lnTo>
                  <a:lnTo>
                    <a:pt x="3798255" y="708396"/>
                  </a:lnTo>
                  <a:lnTo>
                    <a:pt x="3794730" y="692932"/>
                  </a:lnTo>
                  <a:lnTo>
                    <a:pt x="3800348" y="669605"/>
                  </a:lnTo>
                  <a:lnTo>
                    <a:pt x="3792738" y="657027"/>
                  </a:lnTo>
                  <a:lnTo>
                    <a:pt x="3787485" y="634198"/>
                  </a:lnTo>
                  <a:lnTo>
                    <a:pt x="3789131" y="623946"/>
                  </a:lnTo>
                  <a:lnTo>
                    <a:pt x="3799992" y="601807"/>
                  </a:lnTo>
                  <a:lnTo>
                    <a:pt x="3819469" y="590641"/>
                  </a:lnTo>
                  <a:lnTo>
                    <a:pt x="3827891" y="589920"/>
                  </a:lnTo>
                  <a:lnTo>
                    <a:pt x="3849928" y="577372"/>
                  </a:lnTo>
                  <a:lnTo>
                    <a:pt x="3861013" y="560670"/>
                  </a:lnTo>
                  <a:lnTo>
                    <a:pt x="3869842" y="525293"/>
                  </a:lnTo>
                  <a:lnTo>
                    <a:pt x="3867576" y="484063"/>
                  </a:lnTo>
                  <a:lnTo>
                    <a:pt x="3868775" y="449489"/>
                  </a:lnTo>
                  <a:lnTo>
                    <a:pt x="3866032" y="425216"/>
                  </a:lnTo>
                  <a:lnTo>
                    <a:pt x="3869690" y="423997"/>
                  </a:lnTo>
                  <a:lnTo>
                    <a:pt x="3881577" y="397642"/>
                  </a:lnTo>
                  <a:lnTo>
                    <a:pt x="3890925" y="383225"/>
                  </a:lnTo>
                  <a:lnTo>
                    <a:pt x="3894287" y="369438"/>
                  </a:lnTo>
                  <a:lnTo>
                    <a:pt x="3895994" y="340391"/>
                  </a:lnTo>
                  <a:lnTo>
                    <a:pt x="3900952" y="329570"/>
                  </a:lnTo>
                  <a:lnTo>
                    <a:pt x="3902161" y="309941"/>
                  </a:lnTo>
                  <a:lnTo>
                    <a:pt x="3899804" y="280101"/>
                  </a:lnTo>
                  <a:lnTo>
                    <a:pt x="3888466" y="224912"/>
                  </a:lnTo>
                  <a:lnTo>
                    <a:pt x="3870137" y="173746"/>
                  </a:lnTo>
                  <a:lnTo>
                    <a:pt x="3852133" y="133065"/>
                  </a:lnTo>
                  <a:lnTo>
                    <a:pt x="3846647" y="114940"/>
                  </a:lnTo>
                  <a:lnTo>
                    <a:pt x="3847887" y="100645"/>
                  </a:lnTo>
                  <a:lnTo>
                    <a:pt x="3856594" y="88808"/>
                  </a:lnTo>
                  <a:lnTo>
                    <a:pt x="3868501" y="54224"/>
                  </a:lnTo>
                  <a:lnTo>
                    <a:pt x="3862853" y="36312"/>
                  </a:lnTo>
                  <a:lnTo>
                    <a:pt x="3880835" y="44775"/>
                  </a:lnTo>
                  <a:lnTo>
                    <a:pt x="3902984" y="41301"/>
                  </a:lnTo>
                  <a:lnTo>
                    <a:pt x="3913632" y="35773"/>
                  </a:lnTo>
                  <a:lnTo>
                    <a:pt x="3923548" y="22027"/>
                  </a:lnTo>
                  <a:lnTo>
                    <a:pt x="3923752" y="10079"/>
                  </a:lnTo>
                  <a:lnTo>
                    <a:pt x="3938016" y="0"/>
                  </a:lnTo>
                  <a:lnTo>
                    <a:pt x="3946296" y="14336"/>
                  </a:lnTo>
                  <a:lnTo>
                    <a:pt x="3958488" y="24617"/>
                  </a:lnTo>
                  <a:lnTo>
                    <a:pt x="3966291" y="42794"/>
                  </a:lnTo>
                  <a:lnTo>
                    <a:pt x="3995105" y="64099"/>
                  </a:lnTo>
                  <a:lnTo>
                    <a:pt x="4024549" y="105237"/>
                  </a:lnTo>
                  <a:lnTo>
                    <a:pt x="4057894" y="145684"/>
                  </a:lnTo>
                  <a:lnTo>
                    <a:pt x="4086138" y="175219"/>
                  </a:lnTo>
                  <a:lnTo>
                    <a:pt x="4089298" y="189575"/>
                  </a:lnTo>
                  <a:lnTo>
                    <a:pt x="4097528" y="198252"/>
                  </a:lnTo>
                  <a:lnTo>
                    <a:pt x="4099621" y="212344"/>
                  </a:lnTo>
                  <a:lnTo>
                    <a:pt x="4111051" y="224343"/>
                  </a:lnTo>
                  <a:lnTo>
                    <a:pt x="4118437" y="241503"/>
                  </a:lnTo>
                  <a:lnTo>
                    <a:pt x="4137609" y="269047"/>
                  </a:lnTo>
                  <a:lnTo>
                    <a:pt x="4150990" y="284023"/>
                  </a:lnTo>
                  <a:lnTo>
                    <a:pt x="4175872" y="306761"/>
                  </a:lnTo>
                  <a:lnTo>
                    <a:pt x="4201018" y="339690"/>
                  </a:lnTo>
                  <a:lnTo>
                    <a:pt x="4227444" y="360548"/>
                  </a:lnTo>
                  <a:lnTo>
                    <a:pt x="4255689" y="380512"/>
                  </a:lnTo>
                  <a:lnTo>
                    <a:pt x="4260545" y="387025"/>
                  </a:lnTo>
                  <a:lnTo>
                    <a:pt x="4287093" y="404388"/>
                  </a:lnTo>
                  <a:lnTo>
                    <a:pt x="4293240" y="416388"/>
                  </a:lnTo>
                  <a:lnTo>
                    <a:pt x="4304771" y="426120"/>
                  </a:lnTo>
                  <a:lnTo>
                    <a:pt x="4341450" y="445913"/>
                  </a:lnTo>
                  <a:lnTo>
                    <a:pt x="4374347" y="461285"/>
                  </a:lnTo>
                  <a:lnTo>
                    <a:pt x="4411116" y="475437"/>
                  </a:lnTo>
                  <a:lnTo>
                    <a:pt x="4451075" y="487111"/>
                  </a:lnTo>
                  <a:lnTo>
                    <a:pt x="4475795" y="489712"/>
                  </a:lnTo>
                  <a:lnTo>
                    <a:pt x="4495606" y="497159"/>
                  </a:lnTo>
                  <a:lnTo>
                    <a:pt x="4513285" y="495533"/>
                  </a:lnTo>
                  <a:lnTo>
                    <a:pt x="4514484" y="519785"/>
                  </a:lnTo>
                  <a:lnTo>
                    <a:pt x="4522937" y="527152"/>
                  </a:lnTo>
                  <a:lnTo>
                    <a:pt x="4525751" y="539770"/>
                  </a:lnTo>
                  <a:lnTo>
                    <a:pt x="4541388" y="548650"/>
                  </a:lnTo>
                  <a:lnTo>
                    <a:pt x="4570577" y="557490"/>
                  </a:lnTo>
                  <a:lnTo>
                    <a:pt x="4615607" y="562122"/>
                  </a:lnTo>
                  <a:lnTo>
                    <a:pt x="4649023" y="556900"/>
                  </a:lnTo>
                  <a:lnTo>
                    <a:pt x="4662130" y="542462"/>
                  </a:lnTo>
                  <a:lnTo>
                    <a:pt x="4678538" y="530575"/>
                  </a:lnTo>
                  <a:lnTo>
                    <a:pt x="4686320" y="519582"/>
                  </a:lnTo>
                  <a:lnTo>
                    <a:pt x="4710298" y="495046"/>
                  </a:lnTo>
                  <a:lnTo>
                    <a:pt x="4747362" y="465867"/>
                  </a:lnTo>
                  <a:lnTo>
                    <a:pt x="4755794" y="447507"/>
                  </a:lnTo>
                  <a:lnTo>
                    <a:pt x="4785360" y="415726"/>
                  </a:lnTo>
                  <a:lnTo>
                    <a:pt x="4790826" y="441848"/>
                  </a:lnTo>
                  <a:lnTo>
                    <a:pt x="4781509" y="467147"/>
                  </a:lnTo>
                  <a:lnTo>
                    <a:pt x="4765365" y="485556"/>
                  </a:lnTo>
                  <a:lnTo>
                    <a:pt x="4759422" y="502524"/>
                  </a:lnTo>
                  <a:lnTo>
                    <a:pt x="4760671" y="509758"/>
                  </a:lnTo>
                  <a:lnTo>
                    <a:pt x="4738319" y="539425"/>
                  </a:lnTo>
                  <a:lnTo>
                    <a:pt x="4723099" y="571368"/>
                  </a:lnTo>
                  <a:lnTo>
                    <a:pt x="4724238" y="581406"/>
                  </a:lnTo>
                  <a:lnTo>
                    <a:pt x="4714941" y="600365"/>
                  </a:lnTo>
                  <a:lnTo>
                    <a:pt x="4716912" y="620227"/>
                  </a:lnTo>
                  <a:lnTo>
                    <a:pt x="4738908" y="657098"/>
                  </a:lnTo>
                  <a:lnTo>
                    <a:pt x="4748682" y="663346"/>
                  </a:lnTo>
                  <a:lnTo>
                    <a:pt x="4758923" y="691703"/>
                  </a:lnTo>
                  <a:lnTo>
                    <a:pt x="4767062" y="734019"/>
                  </a:lnTo>
                  <a:lnTo>
                    <a:pt x="4780737" y="759714"/>
                  </a:lnTo>
                  <a:lnTo>
                    <a:pt x="4796942" y="775807"/>
                  </a:lnTo>
                  <a:lnTo>
                    <a:pt x="4822281" y="785338"/>
                  </a:lnTo>
                  <a:lnTo>
                    <a:pt x="4827534" y="775258"/>
                  </a:lnTo>
                  <a:lnTo>
                    <a:pt x="4854732" y="752358"/>
                  </a:lnTo>
                  <a:lnTo>
                    <a:pt x="4861549" y="742646"/>
                  </a:lnTo>
                  <a:lnTo>
                    <a:pt x="4879096" y="745520"/>
                  </a:lnTo>
                  <a:lnTo>
                    <a:pt x="4887752" y="740146"/>
                  </a:lnTo>
                  <a:lnTo>
                    <a:pt x="4898817" y="752704"/>
                  </a:lnTo>
                  <a:lnTo>
                    <a:pt x="4887458" y="760669"/>
                  </a:lnTo>
                  <a:lnTo>
                    <a:pt x="4851329" y="770382"/>
                  </a:lnTo>
                  <a:lnTo>
                    <a:pt x="4848047" y="779465"/>
                  </a:lnTo>
                  <a:lnTo>
                    <a:pt x="4838466" y="787187"/>
                  </a:lnTo>
                  <a:lnTo>
                    <a:pt x="4838121" y="801654"/>
                  </a:lnTo>
                  <a:lnTo>
                    <a:pt x="4824943" y="818601"/>
                  </a:lnTo>
                  <a:lnTo>
                    <a:pt x="4818136" y="811926"/>
                  </a:lnTo>
                  <a:lnTo>
                    <a:pt x="4804481" y="812190"/>
                  </a:lnTo>
                  <a:lnTo>
                    <a:pt x="4772975" y="817342"/>
                  </a:lnTo>
                  <a:lnTo>
                    <a:pt x="4753681" y="828863"/>
                  </a:lnTo>
                  <a:lnTo>
                    <a:pt x="4741327" y="825155"/>
                  </a:lnTo>
                  <a:lnTo>
                    <a:pt x="4730090" y="831180"/>
                  </a:lnTo>
                  <a:lnTo>
                    <a:pt x="4728220" y="847253"/>
                  </a:lnTo>
                  <a:lnTo>
                    <a:pt x="4721087" y="860908"/>
                  </a:lnTo>
                  <a:lnTo>
                    <a:pt x="4707606" y="866110"/>
                  </a:lnTo>
                  <a:lnTo>
                    <a:pt x="4705817" y="876107"/>
                  </a:lnTo>
                  <a:lnTo>
                    <a:pt x="4693188" y="882467"/>
                  </a:lnTo>
                  <a:lnTo>
                    <a:pt x="4670115" y="881380"/>
                  </a:lnTo>
                  <a:lnTo>
                    <a:pt x="4659569" y="867979"/>
                  </a:lnTo>
                  <a:lnTo>
                    <a:pt x="4663521" y="859607"/>
                  </a:lnTo>
                  <a:lnTo>
                    <a:pt x="4644329" y="858794"/>
                  </a:lnTo>
                  <a:lnTo>
                    <a:pt x="4632543" y="875629"/>
                  </a:lnTo>
                  <a:lnTo>
                    <a:pt x="4634402" y="898774"/>
                  </a:lnTo>
                  <a:lnTo>
                    <a:pt x="4607906" y="892688"/>
                  </a:lnTo>
                  <a:lnTo>
                    <a:pt x="4583339" y="892790"/>
                  </a:lnTo>
                  <a:lnTo>
                    <a:pt x="4571867" y="896772"/>
                  </a:lnTo>
                  <a:lnTo>
                    <a:pt x="4544242" y="887222"/>
                  </a:lnTo>
                  <a:lnTo>
                    <a:pt x="4543521" y="881076"/>
                  </a:lnTo>
                  <a:lnTo>
                    <a:pt x="4519310" y="874888"/>
                  </a:lnTo>
                  <a:lnTo>
                    <a:pt x="4487011" y="884133"/>
                  </a:lnTo>
                  <a:lnTo>
                    <a:pt x="4460748" y="897412"/>
                  </a:lnTo>
                  <a:lnTo>
                    <a:pt x="4433377" y="916869"/>
                  </a:lnTo>
                  <a:lnTo>
                    <a:pt x="4418604" y="929722"/>
                  </a:lnTo>
                  <a:lnTo>
                    <a:pt x="4359524" y="988101"/>
                  </a:lnTo>
                  <a:lnTo>
                    <a:pt x="4346072" y="1003554"/>
                  </a:lnTo>
                  <a:lnTo>
                    <a:pt x="4316507" y="1043351"/>
                  </a:lnTo>
                  <a:lnTo>
                    <a:pt x="4290954" y="1090554"/>
                  </a:lnTo>
                  <a:lnTo>
                    <a:pt x="4279565" y="1125901"/>
                  </a:lnTo>
                  <a:lnTo>
                    <a:pt x="4281779" y="1142187"/>
                  </a:lnTo>
                  <a:lnTo>
                    <a:pt x="4285976" y="1145815"/>
                  </a:lnTo>
                  <a:lnTo>
                    <a:pt x="4279066" y="1186617"/>
                  </a:lnTo>
                  <a:lnTo>
                    <a:pt x="4280082" y="1195232"/>
                  </a:lnTo>
                  <a:lnTo>
                    <a:pt x="4266976" y="1212129"/>
                  </a:lnTo>
                  <a:lnTo>
                    <a:pt x="4262577" y="1237885"/>
                  </a:lnTo>
                  <a:lnTo>
                    <a:pt x="4250964" y="1227246"/>
                  </a:lnTo>
                  <a:lnTo>
                    <a:pt x="4243131" y="1219221"/>
                  </a:lnTo>
                  <a:lnTo>
                    <a:pt x="4235846" y="1204133"/>
                  </a:lnTo>
                  <a:lnTo>
                    <a:pt x="4204644" y="1185611"/>
                  </a:lnTo>
                  <a:lnTo>
                    <a:pt x="4194027" y="1173988"/>
                  </a:lnTo>
                  <a:lnTo>
                    <a:pt x="4179834" y="1169162"/>
                  </a:lnTo>
                  <a:lnTo>
                    <a:pt x="4156304" y="1165972"/>
                  </a:lnTo>
                  <a:lnTo>
                    <a:pt x="4143004" y="1155009"/>
                  </a:lnTo>
                  <a:lnTo>
                    <a:pt x="4120581" y="1149269"/>
                  </a:lnTo>
                  <a:lnTo>
                    <a:pt x="4099316" y="1131906"/>
                  </a:lnTo>
                  <a:lnTo>
                    <a:pt x="4072169" y="1121460"/>
                  </a:lnTo>
                  <a:lnTo>
                    <a:pt x="4062862" y="1110702"/>
                  </a:lnTo>
                  <a:lnTo>
                    <a:pt x="4054887" y="1109970"/>
                  </a:lnTo>
                  <a:lnTo>
                    <a:pt x="4022913" y="1087293"/>
                  </a:lnTo>
                  <a:lnTo>
                    <a:pt x="4001455" y="1062573"/>
                  </a:lnTo>
                  <a:lnTo>
                    <a:pt x="3988917" y="1056945"/>
                  </a:lnTo>
                  <a:lnTo>
                    <a:pt x="3973474" y="1055665"/>
                  </a:lnTo>
                  <a:lnTo>
                    <a:pt x="3957665" y="1045748"/>
                  </a:lnTo>
                  <a:lnTo>
                    <a:pt x="3933566" y="1025235"/>
                  </a:lnTo>
                  <a:lnTo>
                    <a:pt x="3929888" y="1019363"/>
                  </a:lnTo>
                  <a:lnTo>
                    <a:pt x="3908359" y="1009802"/>
                  </a:lnTo>
                  <a:lnTo>
                    <a:pt x="3883314" y="1002467"/>
                  </a:lnTo>
                  <a:lnTo>
                    <a:pt x="3860363" y="1001461"/>
                  </a:lnTo>
                  <a:lnTo>
                    <a:pt x="3836751" y="1007405"/>
                  </a:lnTo>
                  <a:lnTo>
                    <a:pt x="3819987" y="1014263"/>
                  </a:lnTo>
                  <a:lnTo>
                    <a:pt x="3789649" y="1032968"/>
                  </a:lnTo>
                  <a:lnTo>
                    <a:pt x="3756385" y="1061191"/>
                  </a:lnTo>
                  <a:lnTo>
                    <a:pt x="3743848" y="1065602"/>
                  </a:lnTo>
                  <a:lnTo>
                    <a:pt x="3724188" y="1085301"/>
                  </a:lnTo>
                  <a:lnTo>
                    <a:pt x="3705656" y="1112489"/>
                  </a:lnTo>
                  <a:lnTo>
                    <a:pt x="3691117" y="1106363"/>
                  </a:lnTo>
                  <a:lnTo>
                    <a:pt x="3692876" y="1097626"/>
                  </a:lnTo>
                  <a:lnTo>
                    <a:pt x="3684555" y="1089548"/>
                  </a:lnTo>
                  <a:lnTo>
                    <a:pt x="3675471" y="1062401"/>
                  </a:lnTo>
                  <a:lnTo>
                    <a:pt x="3655060" y="1045515"/>
                  </a:lnTo>
                  <a:lnTo>
                    <a:pt x="3645144" y="1028203"/>
                  </a:lnTo>
                  <a:lnTo>
                    <a:pt x="3629426" y="1016284"/>
                  </a:lnTo>
                  <a:lnTo>
                    <a:pt x="3615273" y="1016731"/>
                  </a:lnTo>
                  <a:lnTo>
                    <a:pt x="3601182" y="1022868"/>
                  </a:lnTo>
                  <a:lnTo>
                    <a:pt x="3590066" y="1015980"/>
                  </a:lnTo>
                  <a:lnTo>
                    <a:pt x="3574847" y="1015411"/>
                  </a:lnTo>
                  <a:lnTo>
                    <a:pt x="3555603" y="1034857"/>
                  </a:lnTo>
                  <a:lnTo>
                    <a:pt x="3538251" y="1064930"/>
                  </a:lnTo>
                  <a:lnTo>
                    <a:pt x="3529665" y="1087628"/>
                  </a:lnTo>
                  <a:lnTo>
                    <a:pt x="3525195" y="1119744"/>
                  </a:lnTo>
                  <a:lnTo>
                    <a:pt x="3530011" y="1131641"/>
                  </a:lnTo>
                  <a:lnTo>
                    <a:pt x="3552911" y="1138967"/>
                  </a:lnTo>
                  <a:lnTo>
                    <a:pt x="3570142" y="1154237"/>
                  </a:lnTo>
                  <a:lnTo>
                    <a:pt x="3584418" y="1170096"/>
                  </a:lnTo>
                  <a:lnTo>
                    <a:pt x="3600582" y="1177209"/>
                  </a:lnTo>
                  <a:lnTo>
                    <a:pt x="3631733" y="1167414"/>
                  </a:lnTo>
                  <a:lnTo>
                    <a:pt x="3645987" y="1175227"/>
                  </a:lnTo>
                  <a:lnTo>
                    <a:pt x="3656004" y="1187663"/>
                  </a:lnTo>
                  <a:lnTo>
                    <a:pt x="3660749" y="1201989"/>
                  </a:lnTo>
                  <a:lnTo>
                    <a:pt x="3682442" y="1219058"/>
                  </a:lnTo>
                  <a:lnTo>
                    <a:pt x="3695517" y="1241795"/>
                  </a:lnTo>
                  <a:lnTo>
                    <a:pt x="3731748" y="1255217"/>
                  </a:lnTo>
                  <a:lnTo>
                    <a:pt x="3741542" y="1269502"/>
                  </a:lnTo>
                  <a:lnTo>
                    <a:pt x="3751763" y="1277285"/>
                  </a:lnTo>
                  <a:lnTo>
                    <a:pt x="3743950" y="1285382"/>
                  </a:lnTo>
                  <a:lnTo>
                    <a:pt x="3732012" y="1285585"/>
                  </a:lnTo>
                  <a:lnTo>
                    <a:pt x="3723761" y="1299291"/>
                  </a:lnTo>
                  <a:lnTo>
                    <a:pt x="3706805" y="1308445"/>
                  </a:lnTo>
                  <a:lnTo>
                    <a:pt x="3697285" y="1310214"/>
                  </a:lnTo>
                  <a:lnTo>
                    <a:pt x="3687064" y="1300785"/>
                  </a:lnTo>
                  <a:lnTo>
                    <a:pt x="3637179" y="1283320"/>
                  </a:lnTo>
                  <a:lnTo>
                    <a:pt x="3626216" y="1273180"/>
                  </a:lnTo>
                  <a:lnTo>
                    <a:pt x="3611351" y="1278544"/>
                  </a:lnTo>
                  <a:lnTo>
                    <a:pt x="3606149" y="1299352"/>
                  </a:lnTo>
                  <a:lnTo>
                    <a:pt x="3585565" y="1313048"/>
                  </a:lnTo>
                  <a:lnTo>
                    <a:pt x="3571412" y="1314440"/>
                  </a:lnTo>
                  <a:lnTo>
                    <a:pt x="3566363" y="1319875"/>
                  </a:lnTo>
                  <a:lnTo>
                    <a:pt x="3563163" y="1344655"/>
                  </a:lnTo>
                  <a:lnTo>
                    <a:pt x="3564210" y="1366235"/>
                  </a:lnTo>
                  <a:lnTo>
                    <a:pt x="3558113" y="1374536"/>
                  </a:lnTo>
                  <a:lnTo>
                    <a:pt x="3549609" y="1374597"/>
                  </a:lnTo>
                  <a:lnTo>
                    <a:pt x="3520694" y="1386647"/>
                  </a:lnTo>
                  <a:lnTo>
                    <a:pt x="3507435" y="1411691"/>
                  </a:lnTo>
                  <a:lnTo>
                    <a:pt x="3488314" y="1403045"/>
                  </a:lnTo>
                  <a:lnTo>
                    <a:pt x="3475136" y="1405158"/>
                  </a:lnTo>
                  <a:lnTo>
                    <a:pt x="3463351" y="1392458"/>
                  </a:lnTo>
                  <a:lnTo>
                    <a:pt x="3454400" y="1365666"/>
                  </a:lnTo>
                  <a:lnTo>
                    <a:pt x="3452063" y="1346718"/>
                  </a:lnTo>
                  <a:lnTo>
                    <a:pt x="3458627" y="1316543"/>
                  </a:lnTo>
                  <a:lnTo>
                    <a:pt x="3474050" y="1291123"/>
                  </a:lnTo>
                  <a:lnTo>
                    <a:pt x="3474720" y="1280647"/>
                  </a:lnTo>
                  <a:lnTo>
                    <a:pt x="3487095" y="1271809"/>
                  </a:lnTo>
                  <a:lnTo>
                    <a:pt x="3491575" y="1242060"/>
                  </a:lnTo>
                  <a:lnTo>
                    <a:pt x="3486150" y="1212098"/>
                  </a:lnTo>
                  <a:lnTo>
                    <a:pt x="3462386" y="1175055"/>
                  </a:lnTo>
                  <a:lnTo>
                    <a:pt x="3454430" y="1170635"/>
                  </a:lnTo>
                  <a:lnTo>
                    <a:pt x="3437027" y="1168085"/>
                  </a:lnTo>
                  <a:lnTo>
                    <a:pt x="3426826" y="1143793"/>
                  </a:lnTo>
                  <a:lnTo>
                    <a:pt x="3406739" y="1136711"/>
                  </a:lnTo>
                  <a:lnTo>
                    <a:pt x="3400542" y="1125596"/>
                  </a:lnTo>
                  <a:lnTo>
                    <a:pt x="3398601" y="1111982"/>
                  </a:lnTo>
                  <a:lnTo>
                    <a:pt x="3402065" y="1095034"/>
                  </a:lnTo>
                  <a:lnTo>
                    <a:pt x="3415741" y="1077326"/>
                  </a:lnTo>
                  <a:lnTo>
                    <a:pt x="3419937" y="1057046"/>
                  </a:lnTo>
                  <a:lnTo>
                    <a:pt x="3418373" y="1036848"/>
                  </a:lnTo>
                  <a:lnTo>
                    <a:pt x="3412551" y="1007303"/>
                  </a:lnTo>
                  <a:lnTo>
                    <a:pt x="3423818" y="989554"/>
                  </a:lnTo>
                  <a:lnTo>
                    <a:pt x="3437941" y="981913"/>
                  </a:lnTo>
                  <a:lnTo>
                    <a:pt x="3463879" y="982045"/>
                  </a:lnTo>
                  <a:lnTo>
                    <a:pt x="3473623" y="970006"/>
                  </a:lnTo>
                  <a:lnTo>
                    <a:pt x="3492398" y="959440"/>
                  </a:lnTo>
                  <a:lnTo>
                    <a:pt x="3503015" y="935014"/>
                  </a:lnTo>
                  <a:lnTo>
                    <a:pt x="3515715" y="946668"/>
                  </a:lnTo>
                  <a:lnTo>
                    <a:pt x="3517656" y="954837"/>
                  </a:lnTo>
                  <a:lnTo>
                    <a:pt x="3532206" y="951687"/>
                  </a:lnTo>
                  <a:lnTo>
                    <a:pt x="3533303" y="933551"/>
                  </a:lnTo>
                  <a:lnTo>
                    <a:pt x="3542700" y="924499"/>
                  </a:lnTo>
                  <a:lnTo>
                    <a:pt x="3559932" y="896051"/>
                  </a:lnTo>
                  <a:lnTo>
                    <a:pt x="3585565" y="880049"/>
                  </a:lnTo>
                  <a:lnTo>
                    <a:pt x="3588075" y="866557"/>
                  </a:lnTo>
                  <a:close/>
                  <a:moveTo>
                    <a:pt x="4972294" y="705490"/>
                  </a:moveTo>
                  <a:lnTo>
                    <a:pt x="4969185" y="693898"/>
                  </a:lnTo>
                  <a:lnTo>
                    <a:pt x="4981936" y="688686"/>
                  </a:lnTo>
                  <a:lnTo>
                    <a:pt x="4988549" y="693552"/>
                  </a:lnTo>
                  <a:lnTo>
                    <a:pt x="4995073" y="711139"/>
                  </a:lnTo>
                  <a:lnTo>
                    <a:pt x="4979355" y="718505"/>
                  </a:lnTo>
                  <a:close/>
                  <a:moveTo>
                    <a:pt x="3312028" y="1172850"/>
                  </a:moveTo>
                  <a:lnTo>
                    <a:pt x="3308645" y="1158392"/>
                  </a:lnTo>
                  <a:lnTo>
                    <a:pt x="3316203" y="1141040"/>
                  </a:lnTo>
                  <a:lnTo>
                    <a:pt x="3341390" y="1135299"/>
                  </a:lnTo>
                  <a:lnTo>
                    <a:pt x="3347334" y="1136681"/>
                  </a:lnTo>
                  <a:lnTo>
                    <a:pt x="3336443" y="1154339"/>
                  </a:lnTo>
                  <a:lnTo>
                    <a:pt x="3337042" y="1167211"/>
                  </a:lnTo>
                  <a:lnTo>
                    <a:pt x="3331220" y="1185611"/>
                  </a:lnTo>
                  <a:lnTo>
                    <a:pt x="3319861" y="1193048"/>
                  </a:lnTo>
                  <a:lnTo>
                    <a:pt x="3313440" y="1185550"/>
                  </a:lnTo>
                  <a:close/>
                  <a:moveTo>
                    <a:pt x="3719658" y="58613"/>
                  </a:moveTo>
                  <a:lnTo>
                    <a:pt x="3719241" y="72166"/>
                  </a:lnTo>
                  <a:lnTo>
                    <a:pt x="3711804" y="80325"/>
                  </a:lnTo>
                  <a:lnTo>
                    <a:pt x="3700861" y="49591"/>
                  </a:lnTo>
                  <a:lnTo>
                    <a:pt x="3704793" y="31201"/>
                  </a:lnTo>
                  <a:lnTo>
                    <a:pt x="3717473" y="25643"/>
                  </a:lnTo>
                  <a:close/>
                  <a:moveTo>
                    <a:pt x="3742456" y="130810"/>
                  </a:moveTo>
                  <a:lnTo>
                    <a:pt x="3738087" y="109535"/>
                  </a:lnTo>
                  <a:lnTo>
                    <a:pt x="3752210" y="94255"/>
                  </a:lnTo>
                  <a:lnTo>
                    <a:pt x="3780648" y="109149"/>
                  </a:lnTo>
                  <a:lnTo>
                    <a:pt x="3787089" y="132252"/>
                  </a:lnTo>
                  <a:lnTo>
                    <a:pt x="3776350" y="144414"/>
                  </a:lnTo>
                  <a:lnTo>
                    <a:pt x="3766352" y="149311"/>
                  </a:lnTo>
                  <a:lnTo>
                    <a:pt x="3756040" y="144658"/>
                  </a:lnTo>
                  <a:close/>
                  <a:moveTo>
                    <a:pt x="4822484" y="565638"/>
                  </a:moveTo>
                  <a:lnTo>
                    <a:pt x="4846523" y="549930"/>
                  </a:lnTo>
                  <a:lnTo>
                    <a:pt x="4847499" y="544505"/>
                  </a:lnTo>
                  <a:lnTo>
                    <a:pt x="4868306" y="524530"/>
                  </a:lnTo>
                  <a:lnTo>
                    <a:pt x="4882753" y="517165"/>
                  </a:lnTo>
                  <a:lnTo>
                    <a:pt x="4884745" y="497332"/>
                  </a:lnTo>
                  <a:lnTo>
                    <a:pt x="4895606" y="481879"/>
                  </a:lnTo>
                  <a:lnTo>
                    <a:pt x="4912390" y="463509"/>
                  </a:lnTo>
                  <a:lnTo>
                    <a:pt x="4920001" y="447579"/>
                  </a:lnTo>
                  <a:lnTo>
                    <a:pt x="4945390" y="422890"/>
                  </a:lnTo>
                  <a:lnTo>
                    <a:pt x="4949860" y="401503"/>
                  </a:lnTo>
                  <a:lnTo>
                    <a:pt x="4961057" y="388519"/>
                  </a:lnTo>
                  <a:lnTo>
                    <a:pt x="4968707" y="368839"/>
                  </a:lnTo>
                  <a:lnTo>
                    <a:pt x="4980544" y="357063"/>
                  </a:lnTo>
                  <a:lnTo>
                    <a:pt x="4987961" y="355732"/>
                  </a:lnTo>
                  <a:lnTo>
                    <a:pt x="5004593" y="366054"/>
                  </a:lnTo>
                  <a:lnTo>
                    <a:pt x="5007945" y="375361"/>
                  </a:lnTo>
                  <a:lnTo>
                    <a:pt x="5032370" y="388590"/>
                  </a:lnTo>
                  <a:lnTo>
                    <a:pt x="5085507" y="385217"/>
                  </a:lnTo>
                  <a:lnTo>
                    <a:pt x="5081097" y="401503"/>
                  </a:lnTo>
                  <a:lnTo>
                    <a:pt x="5070409" y="410647"/>
                  </a:lnTo>
                  <a:lnTo>
                    <a:pt x="5061163" y="402610"/>
                  </a:lnTo>
                  <a:lnTo>
                    <a:pt x="5044999" y="408767"/>
                  </a:lnTo>
                  <a:lnTo>
                    <a:pt x="5038211" y="422433"/>
                  </a:lnTo>
                  <a:lnTo>
                    <a:pt x="5022027" y="437855"/>
                  </a:lnTo>
                  <a:lnTo>
                    <a:pt x="4974407" y="443514"/>
                  </a:lnTo>
                  <a:lnTo>
                    <a:pt x="4965456" y="452334"/>
                  </a:lnTo>
                  <a:lnTo>
                    <a:pt x="4958740" y="469819"/>
                  </a:lnTo>
                  <a:lnTo>
                    <a:pt x="4934793" y="480456"/>
                  </a:lnTo>
                  <a:lnTo>
                    <a:pt x="4925050" y="491551"/>
                  </a:lnTo>
                  <a:lnTo>
                    <a:pt x="4912340" y="523210"/>
                  </a:lnTo>
                  <a:lnTo>
                    <a:pt x="4901306" y="528950"/>
                  </a:lnTo>
                  <a:lnTo>
                    <a:pt x="4893666" y="555315"/>
                  </a:lnTo>
                  <a:lnTo>
                    <a:pt x="4879746" y="562742"/>
                  </a:lnTo>
                  <a:lnTo>
                    <a:pt x="4858461" y="567091"/>
                  </a:lnTo>
                  <a:lnTo>
                    <a:pt x="4842825" y="588193"/>
                  </a:lnTo>
                  <a:lnTo>
                    <a:pt x="4841951" y="609935"/>
                  </a:lnTo>
                  <a:lnTo>
                    <a:pt x="4836658" y="626221"/>
                  </a:lnTo>
                  <a:lnTo>
                    <a:pt x="4821956" y="625460"/>
                  </a:lnTo>
                  <a:lnTo>
                    <a:pt x="4807519" y="629626"/>
                  </a:lnTo>
                  <a:lnTo>
                    <a:pt x="4805701" y="609214"/>
                  </a:lnTo>
                  <a:lnTo>
                    <a:pt x="4800925" y="587746"/>
                  </a:lnTo>
                  <a:lnTo>
                    <a:pt x="4809378" y="584993"/>
                  </a:lnTo>
                  <a:lnTo>
                    <a:pt x="4814976" y="571612"/>
                  </a:lnTo>
                  <a:close/>
                  <a:moveTo>
                    <a:pt x="1209" y="4192230"/>
                  </a:moveTo>
                  <a:lnTo>
                    <a:pt x="0" y="4189131"/>
                  </a:lnTo>
                  <a:lnTo>
                    <a:pt x="752" y="4188389"/>
                  </a:lnTo>
                  <a:lnTo>
                    <a:pt x="4145" y="4187668"/>
                  </a:lnTo>
                  <a:lnTo>
                    <a:pt x="5689" y="4186062"/>
                  </a:lnTo>
                  <a:lnTo>
                    <a:pt x="7162" y="4186449"/>
                  </a:lnTo>
                  <a:lnTo>
                    <a:pt x="7701" y="4185523"/>
                  </a:lnTo>
                  <a:lnTo>
                    <a:pt x="9357" y="4187292"/>
                  </a:lnTo>
                  <a:lnTo>
                    <a:pt x="8870" y="4188632"/>
                  </a:lnTo>
                  <a:lnTo>
                    <a:pt x="6431" y="4189801"/>
                  </a:lnTo>
                  <a:lnTo>
                    <a:pt x="5944" y="4191041"/>
                  </a:lnTo>
                  <a:lnTo>
                    <a:pt x="3526" y="4191457"/>
                  </a:lnTo>
                  <a:lnTo>
                    <a:pt x="2753" y="4193103"/>
                  </a:lnTo>
                  <a:close/>
                  <a:moveTo>
                    <a:pt x="38536" y="4122064"/>
                  </a:moveTo>
                  <a:lnTo>
                    <a:pt x="39797" y="4120155"/>
                  </a:lnTo>
                  <a:lnTo>
                    <a:pt x="41534" y="4120916"/>
                  </a:lnTo>
                  <a:lnTo>
                    <a:pt x="41748" y="4122155"/>
                  </a:lnTo>
                  <a:lnTo>
                    <a:pt x="43577" y="4126982"/>
                  </a:lnTo>
                  <a:lnTo>
                    <a:pt x="44796" y="4127480"/>
                  </a:lnTo>
                  <a:lnTo>
                    <a:pt x="47702" y="4127520"/>
                  </a:lnTo>
                  <a:lnTo>
                    <a:pt x="51491" y="4126769"/>
                  </a:lnTo>
                  <a:lnTo>
                    <a:pt x="56093" y="4123457"/>
                  </a:lnTo>
                  <a:lnTo>
                    <a:pt x="57353" y="4120571"/>
                  </a:lnTo>
                  <a:lnTo>
                    <a:pt x="59487" y="4118955"/>
                  </a:lnTo>
                  <a:lnTo>
                    <a:pt x="60127" y="4117604"/>
                  </a:lnTo>
                  <a:lnTo>
                    <a:pt x="61966" y="4116771"/>
                  </a:lnTo>
                  <a:lnTo>
                    <a:pt x="62342" y="4115542"/>
                  </a:lnTo>
                  <a:lnTo>
                    <a:pt x="65776" y="4114800"/>
                  </a:lnTo>
                  <a:lnTo>
                    <a:pt x="68519" y="4115410"/>
                  </a:lnTo>
                  <a:lnTo>
                    <a:pt x="69515" y="4116385"/>
                  </a:lnTo>
                  <a:lnTo>
                    <a:pt x="69546" y="4117716"/>
                  </a:lnTo>
                  <a:lnTo>
                    <a:pt x="67777" y="4118895"/>
                  </a:lnTo>
                  <a:lnTo>
                    <a:pt x="67676" y="4120235"/>
                  </a:lnTo>
                  <a:lnTo>
                    <a:pt x="69067" y="4121567"/>
                  </a:lnTo>
                  <a:lnTo>
                    <a:pt x="68093" y="4124167"/>
                  </a:lnTo>
                  <a:lnTo>
                    <a:pt x="66111" y="4124777"/>
                  </a:lnTo>
                  <a:lnTo>
                    <a:pt x="65004" y="4124127"/>
                  </a:lnTo>
                  <a:lnTo>
                    <a:pt x="61448" y="4124421"/>
                  </a:lnTo>
                  <a:lnTo>
                    <a:pt x="58715" y="4126047"/>
                  </a:lnTo>
                  <a:lnTo>
                    <a:pt x="57800" y="4127419"/>
                  </a:lnTo>
                  <a:lnTo>
                    <a:pt x="56033" y="4127733"/>
                  </a:lnTo>
                  <a:lnTo>
                    <a:pt x="54803" y="4128648"/>
                  </a:lnTo>
                  <a:lnTo>
                    <a:pt x="52456" y="4129075"/>
                  </a:lnTo>
                  <a:lnTo>
                    <a:pt x="50638" y="4130518"/>
                  </a:lnTo>
                  <a:lnTo>
                    <a:pt x="45690" y="4133768"/>
                  </a:lnTo>
                  <a:lnTo>
                    <a:pt x="42937" y="4137060"/>
                  </a:lnTo>
                  <a:lnTo>
                    <a:pt x="42103" y="4138483"/>
                  </a:lnTo>
                  <a:lnTo>
                    <a:pt x="40711" y="4139083"/>
                  </a:lnTo>
                  <a:lnTo>
                    <a:pt x="39797" y="4140240"/>
                  </a:lnTo>
                  <a:lnTo>
                    <a:pt x="38182" y="4140047"/>
                  </a:lnTo>
                  <a:lnTo>
                    <a:pt x="36190" y="4140799"/>
                  </a:lnTo>
                  <a:lnTo>
                    <a:pt x="34950" y="4140017"/>
                  </a:lnTo>
                  <a:lnTo>
                    <a:pt x="34422" y="4138453"/>
                  </a:lnTo>
                  <a:lnTo>
                    <a:pt x="32258" y="4138819"/>
                  </a:lnTo>
                  <a:lnTo>
                    <a:pt x="30947" y="4141145"/>
                  </a:lnTo>
                  <a:lnTo>
                    <a:pt x="31841" y="4142232"/>
                  </a:lnTo>
                  <a:lnTo>
                    <a:pt x="30521" y="4144822"/>
                  </a:lnTo>
                  <a:lnTo>
                    <a:pt x="29118" y="4146408"/>
                  </a:lnTo>
                  <a:lnTo>
                    <a:pt x="28082" y="4146550"/>
                  </a:lnTo>
                  <a:lnTo>
                    <a:pt x="26466" y="4147942"/>
                  </a:lnTo>
                  <a:lnTo>
                    <a:pt x="24130" y="4149394"/>
                  </a:lnTo>
                  <a:lnTo>
                    <a:pt x="22657" y="4150706"/>
                  </a:lnTo>
                  <a:lnTo>
                    <a:pt x="20523" y="4154028"/>
                  </a:lnTo>
                  <a:lnTo>
                    <a:pt x="20087" y="4155582"/>
                  </a:lnTo>
                  <a:lnTo>
                    <a:pt x="18796" y="4156720"/>
                  </a:lnTo>
                  <a:lnTo>
                    <a:pt x="17181" y="4157268"/>
                  </a:lnTo>
                  <a:lnTo>
                    <a:pt x="15809" y="4156893"/>
                  </a:lnTo>
                  <a:lnTo>
                    <a:pt x="13360" y="4159027"/>
                  </a:lnTo>
                  <a:lnTo>
                    <a:pt x="12009" y="4162146"/>
                  </a:lnTo>
                  <a:lnTo>
                    <a:pt x="10922" y="4162949"/>
                  </a:lnTo>
                  <a:lnTo>
                    <a:pt x="9744" y="4162826"/>
                  </a:lnTo>
                  <a:lnTo>
                    <a:pt x="8270" y="4161658"/>
                  </a:lnTo>
                  <a:lnTo>
                    <a:pt x="8788" y="4159819"/>
                  </a:lnTo>
                  <a:lnTo>
                    <a:pt x="11136" y="4157441"/>
                  </a:lnTo>
                  <a:lnTo>
                    <a:pt x="13320" y="4155633"/>
                  </a:lnTo>
                  <a:lnTo>
                    <a:pt x="13523" y="4153946"/>
                  </a:lnTo>
                  <a:lnTo>
                    <a:pt x="14752" y="4154008"/>
                  </a:lnTo>
                  <a:lnTo>
                    <a:pt x="16439" y="4153358"/>
                  </a:lnTo>
                  <a:lnTo>
                    <a:pt x="17912" y="4151843"/>
                  </a:lnTo>
                  <a:lnTo>
                    <a:pt x="18562" y="4149547"/>
                  </a:lnTo>
                  <a:lnTo>
                    <a:pt x="18258" y="4148572"/>
                  </a:lnTo>
                  <a:lnTo>
                    <a:pt x="15941" y="4147973"/>
                  </a:lnTo>
                  <a:lnTo>
                    <a:pt x="15758" y="4146154"/>
                  </a:lnTo>
                  <a:lnTo>
                    <a:pt x="17638" y="4146296"/>
                  </a:lnTo>
                  <a:lnTo>
                    <a:pt x="18339" y="4147210"/>
                  </a:lnTo>
                  <a:lnTo>
                    <a:pt x="19914" y="4146661"/>
                  </a:lnTo>
                  <a:lnTo>
                    <a:pt x="20757" y="4144000"/>
                  </a:lnTo>
                  <a:lnTo>
                    <a:pt x="24079" y="4142344"/>
                  </a:lnTo>
                  <a:lnTo>
                    <a:pt x="26192" y="4139783"/>
                  </a:lnTo>
                  <a:lnTo>
                    <a:pt x="28123" y="4138686"/>
                  </a:lnTo>
                  <a:lnTo>
                    <a:pt x="27961" y="4137517"/>
                  </a:lnTo>
                  <a:lnTo>
                    <a:pt x="28570" y="4134937"/>
                  </a:lnTo>
                  <a:lnTo>
                    <a:pt x="29149" y="4133901"/>
                  </a:lnTo>
                  <a:lnTo>
                    <a:pt x="30338" y="4135018"/>
                  </a:lnTo>
                  <a:lnTo>
                    <a:pt x="31770" y="4135364"/>
                  </a:lnTo>
                  <a:lnTo>
                    <a:pt x="33314" y="4134531"/>
                  </a:lnTo>
                  <a:lnTo>
                    <a:pt x="33386" y="4132885"/>
                  </a:lnTo>
                  <a:lnTo>
                    <a:pt x="34686" y="4130294"/>
                  </a:lnTo>
                  <a:lnTo>
                    <a:pt x="37460" y="4129278"/>
                  </a:lnTo>
                  <a:lnTo>
                    <a:pt x="38283" y="4129542"/>
                  </a:lnTo>
                  <a:lnTo>
                    <a:pt x="39116" y="4127856"/>
                  </a:lnTo>
                  <a:lnTo>
                    <a:pt x="38130" y="412286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" name="02 青森県"/>
            <p:cNvSpPr/>
            <p:nvPr/>
          </p:nvSpPr>
          <p:spPr>
            <a:xfrm>
              <a:off x="5394431" y="2645329"/>
              <a:ext cx="452964" cy="435884"/>
            </a:xfrm>
            <a:custGeom>
              <a:avLst/>
              <a:gdLst/>
              <a:ahLst/>
              <a:cxnLst/>
              <a:rect l="l" t="t" r="r" b="b"/>
              <a:pathLst>
                <a:path w="452964" h="435884">
                  <a:moveTo>
                    <a:pt x="228956" y="99731"/>
                  </a:moveTo>
                  <a:lnTo>
                    <a:pt x="232735" y="86268"/>
                  </a:lnTo>
                  <a:lnTo>
                    <a:pt x="241137" y="48483"/>
                  </a:lnTo>
                  <a:lnTo>
                    <a:pt x="257972" y="22677"/>
                  </a:lnTo>
                  <a:lnTo>
                    <a:pt x="261031" y="0"/>
                  </a:lnTo>
                  <a:lnTo>
                    <a:pt x="283901" y="19721"/>
                  </a:lnTo>
                  <a:lnTo>
                    <a:pt x="297759" y="20523"/>
                  </a:lnTo>
                  <a:lnTo>
                    <a:pt x="312878" y="29748"/>
                  </a:lnTo>
                  <a:lnTo>
                    <a:pt x="331124" y="52365"/>
                  </a:lnTo>
                  <a:lnTo>
                    <a:pt x="344546" y="60939"/>
                  </a:lnTo>
                  <a:lnTo>
                    <a:pt x="357053" y="64485"/>
                  </a:lnTo>
                  <a:lnTo>
                    <a:pt x="366360" y="62596"/>
                  </a:lnTo>
                  <a:lnTo>
                    <a:pt x="383712" y="53320"/>
                  </a:lnTo>
                  <a:lnTo>
                    <a:pt x="396738" y="39797"/>
                  </a:lnTo>
                  <a:lnTo>
                    <a:pt x="397408" y="54976"/>
                  </a:lnTo>
                  <a:lnTo>
                    <a:pt x="393232" y="62230"/>
                  </a:lnTo>
                  <a:lnTo>
                    <a:pt x="383916" y="101550"/>
                  </a:lnTo>
                  <a:lnTo>
                    <a:pt x="379812" y="129509"/>
                  </a:lnTo>
                  <a:lnTo>
                    <a:pt x="382291" y="147167"/>
                  </a:lnTo>
                  <a:lnTo>
                    <a:pt x="378937" y="177139"/>
                  </a:lnTo>
                  <a:lnTo>
                    <a:pt x="378613" y="201574"/>
                  </a:lnTo>
                  <a:lnTo>
                    <a:pt x="384485" y="250231"/>
                  </a:lnTo>
                  <a:lnTo>
                    <a:pt x="389677" y="280426"/>
                  </a:lnTo>
                  <a:lnTo>
                    <a:pt x="398353" y="310510"/>
                  </a:lnTo>
                  <a:lnTo>
                    <a:pt x="408280" y="330353"/>
                  </a:lnTo>
                  <a:lnTo>
                    <a:pt x="416164" y="335483"/>
                  </a:lnTo>
                  <a:lnTo>
                    <a:pt x="425308" y="330444"/>
                  </a:lnTo>
                  <a:lnTo>
                    <a:pt x="440284" y="346405"/>
                  </a:lnTo>
                  <a:lnTo>
                    <a:pt x="444653" y="354127"/>
                  </a:lnTo>
                  <a:lnTo>
                    <a:pt x="452964" y="360629"/>
                  </a:lnTo>
                  <a:lnTo>
                    <a:pt x="440202" y="370423"/>
                  </a:lnTo>
                  <a:lnTo>
                    <a:pt x="431201" y="373105"/>
                  </a:lnTo>
                  <a:lnTo>
                    <a:pt x="427797" y="385572"/>
                  </a:lnTo>
                  <a:lnTo>
                    <a:pt x="426649" y="386618"/>
                  </a:lnTo>
                  <a:lnTo>
                    <a:pt x="421477" y="389717"/>
                  </a:lnTo>
                  <a:lnTo>
                    <a:pt x="419415" y="391810"/>
                  </a:lnTo>
                  <a:lnTo>
                    <a:pt x="411337" y="392237"/>
                  </a:lnTo>
                  <a:lnTo>
                    <a:pt x="402712" y="384861"/>
                  </a:lnTo>
                  <a:lnTo>
                    <a:pt x="393039" y="384891"/>
                  </a:lnTo>
                  <a:lnTo>
                    <a:pt x="370505" y="399542"/>
                  </a:lnTo>
                  <a:lnTo>
                    <a:pt x="363128" y="386781"/>
                  </a:lnTo>
                  <a:lnTo>
                    <a:pt x="361777" y="385998"/>
                  </a:lnTo>
                  <a:lnTo>
                    <a:pt x="355915" y="392816"/>
                  </a:lnTo>
                  <a:lnTo>
                    <a:pt x="344993" y="396311"/>
                  </a:lnTo>
                  <a:lnTo>
                    <a:pt x="332394" y="407172"/>
                  </a:lnTo>
                  <a:lnTo>
                    <a:pt x="323464" y="407691"/>
                  </a:lnTo>
                  <a:lnTo>
                    <a:pt x="308996" y="416042"/>
                  </a:lnTo>
                  <a:lnTo>
                    <a:pt x="289702" y="435193"/>
                  </a:lnTo>
                  <a:lnTo>
                    <a:pt x="278282" y="435884"/>
                  </a:lnTo>
                  <a:lnTo>
                    <a:pt x="272074" y="426761"/>
                  </a:lnTo>
                  <a:lnTo>
                    <a:pt x="269728" y="423337"/>
                  </a:lnTo>
                  <a:lnTo>
                    <a:pt x="275427" y="397449"/>
                  </a:lnTo>
                  <a:lnTo>
                    <a:pt x="282041" y="391678"/>
                  </a:lnTo>
                  <a:lnTo>
                    <a:pt x="280051" y="378724"/>
                  </a:lnTo>
                  <a:lnTo>
                    <a:pt x="280081" y="377576"/>
                  </a:lnTo>
                  <a:lnTo>
                    <a:pt x="278780" y="373858"/>
                  </a:lnTo>
                  <a:lnTo>
                    <a:pt x="278862" y="372974"/>
                  </a:lnTo>
                  <a:lnTo>
                    <a:pt x="279309" y="367843"/>
                  </a:lnTo>
                  <a:lnTo>
                    <a:pt x="256459" y="369418"/>
                  </a:lnTo>
                  <a:lnTo>
                    <a:pt x="248747" y="363800"/>
                  </a:lnTo>
                  <a:lnTo>
                    <a:pt x="253420" y="341051"/>
                  </a:lnTo>
                  <a:lnTo>
                    <a:pt x="236138" y="348599"/>
                  </a:lnTo>
                  <a:lnTo>
                    <a:pt x="235418" y="358181"/>
                  </a:lnTo>
                  <a:lnTo>
                    <a:pt x="224231" y="360335"/>
                  </a:lnTo>
                  <a:lnTo>
                    <a:pt x="203322" y="371998"/>
                  </a:lnTo>
                  <a:lnTo>
                    <a:pt x="202570" y="372872"/>
                  </a:lnTo>
                  <a:lnTo>
                    <a:pt x="195011" y="376042"/>
                  </a:lnTo>
                  <a:lnTo>
                    <a:pt x="181214" y="365263"/>
                  </a:lnTo>
                  <a:lnTo>
                    <a:pt x="166918" y="373370"/>
                  </a:lnTo>
                  <a:lnTo>
                    <a:pt x="154188" y="360202"/>
                  </a:lnTo>
                  <a:lnTo>
                    <a:pt x="143398" y="358993"/>
                  </a:lnTo>
                  <a:lnTo>
                    <a:pt x="130810" y="348599"/>
                  </a:lnTo>
                  <a:lnTo>
                    <a:pt x="121067" y="355010"/>
                  </a:lnTo>
                  <a:lnTo>
                    <a:pt x="117937" y="364185"/>
                  </a:lnTo>
                  <a:lnTo>
                    <a:pt x="108905" y="361930"/>
                  </a:lnTo>
                  <a:lnTo>
                    <a:pt x="89337" y="366898"/>
                  </a:lnTo>
                  <a:lnTo>
                    <a:pt x="79441" y="363637"/>
                  </a:lnTo>
                  <a:lnTo>
                    <a:pt x="61346" y="365333"/>
                  </a:lnTo>
                  <a:lnTo>
                    <a:pt x="51643" y="354584"/>
                  </a:lnTo>
                  <a:lnTo>
                    <a:pt x="50201" y="355010"/>
                  </a:lnTo>
                  <a:lnTo>
                    <a:pt x="34839" y="366309"/>
                  </a:lnTo>
                  <a:lnTo>
                    <a:pt x="19294" y="367680"/>
                  </a:lnTo>
                  <a:lnTo>
                    <a:pt x="22128" y="346405"/>
                  </a:lnTo>
                  <a:lnTo>
                    <a:pt x="19721" y="327142"/>
                  </a:lnTo>
                  <a:lnTo>
                    <a:pt x="14295" y="316311"/>
                  </a:lnTo>
                  <a:lnTo>
                    <a:pt x="1910" y="316768"/>
                  </a:lnTo>
                  <a:lnTo>
                    <a:pt x="0" y="306415"/>
                  </a:lnTo>
                  <a:lnTo>
                    <a:pt x="18725" y="293807"/>
                  </a:lnTo>
                  <a:lnTo>
                    <a:pt x="33142" y="268255"/>
                  </a:lnTo>
                  <a:lnTo>
                    <a:pt x="50821" y="256967"/>
                  </a:lnTo>
                  <a:lnTo>
                    <a:pt x="65095" y="264912"/>
                  </a:lnTo>
                  <a:lnTo>
                    <a:pt x="82205" y="251775"/>
                  </a:lnTo>
                  <a:lnTo>
                    <a:pt x="91176" y="252140"/>
                  </a:lnTo>
                  <a:lnTo>
                    <a:pt x="101498" y="236342"/>
                  </a:lnTo>
                  <a:lnTo>
                    <a:pt x="109708" y="207569"/>
                  </a:lnTo>
                  <a:lnTo>
                    <a:pt x="113883" y="180340"/>
                  </a:lnTo>
                  <a:lnTo>
                    <a:pt x="114026" y="149707"/>
                  </a:lnTo>
                  <a:lnTo>
                    <a:pt x="106294" y="140899"/>
                  </a:lnTo>
                  <a:lnTo>
                    <a:pt x="114554" y="131521"/>
                  </a:lnTo>
                  <a:lnTo>
                    <a:pt x="119624" y="94082"/>
                  </a:lnTo>
                  <a:lnTo>
                    <a:pt x="133228" y="102870"/>
                  </a:lnTo>
                  <a:lnTo>
                    <a:pt x="146182" y="118009"/>
                  </a:lnTo>
                  <a:lnTo>
                    <a:pt x="156677" y="118872"/>
                  </a:lnTo>
                  <a:lnTo>
                    <a:pt x="165598" y="107269"/>
                  </a:lnTo>
                  <a:lnTo>
                    <a:pt x="182280" y="108854"/>
                  </a:lnTo>
                  <a:lnTo>
                    <a:pt x="194646" y="123393"/>
                  </a:lnTo>
                  <a:lnTo>
                    <a:pt x="191628" y="146843"/>
                  </a:lnTo>
                  <a:lnTo>
                    <a:pt x="198892" y="197236"/>
                  </a:lnTo>
                  <a:lnTo>
                    <a:pt x="206624" y="226213"/>
                  </a:lnTo>
                  <a:lnTo>
                    <a:pt x="218115" y="236210"/>
                  </a:lnTo>
                  <a:lnTo>
                    <a:pt x="230795" y="234961"/>
                  </a:lnTo>
                  <a:lnTo>
                    <a:pt x="244642" y="222138"/>
                  </a:lnTo>
                  <a:lnTo>
                    <a:pt x="250881" y="208158"/>
                  </a:lnTo>
                  <a:lnTo>
                    <a:pt x="248178" y="194767"/>
                  </a:lnTo>
                  <a:lnTo>
                    <a:pt x="253420" y="177607"/>
                  </a:lnTo>
                  <a:lnTo>
                    <a:pt x="268112" y="181884"/>
                  </a:lnTo>
                  <a:lnTo>
                    <a:pt x="278780" y="192990"/>
                  </a:lnTo>
                  <a:lnTo>
                    <a:pt x="277886" y="202295"/>
                  </a:lnTo>
                  <a:lnTo>
                    <a:pt x="299202" y="208819"/>
                  </a:lnTo>
                  <a:lnTo>
                    <a:pt x="308914" y="222239"/>
                  </a:lnTo>
                  <a:lnTo>
                    <a:pt x="316078" y="222199"/>
                  </a:lnTo>
                  <a:lnTo>
                    <a:pt x="330373" y="207305"/>
                  </a:lnTo>
                  <a:lnTo>
                    <a:pt x="338185" y="189687"/>
                  </a:lnTo>
                  <a:lnTo>
                    <a:pt x="343134" y="166532"/>
                  </a:lnTo>
                  <a:lnTo>
                    <a:pt x="343429" y="152806"/>
                  </a:lnTo>
                  <a:lnTo>
                    <a:pt x="352633" y="128056"/>
                  </a:lnTo>
                  <a:lnTo>
                    <a:pt x="347808" y="112390"/>
                  </a:lnTo>
                  <a:lnTo>
                    <a:pt x="332537" y="90474"/>
                  </a:lnTo>
                  <a:lnTo>
                    <a:pt x="323017" y="88422"/>
                  </a:lnTo>
                  <a:lnTo>
                    <a:pt x="311404" y="109850"/>
                  </a:lnTo>
                  <a:lnTo>
                    <a:pt x="297709" y="119766"/>
                  </a:lnTo>
                  <a:lnTo>
                    <a:pt x="278882" y="114604"/>
                  </a:lnTo>
                  <a:lnTo>
                    <a:pt x="269605" y="122905"/>
                  </a:lnTo>
                  <a:lnTo>
                    <a:pt x="252649" y="125212"/>
                  </a:lnTo>
                  <a:lnTo>
                    <a:pt x="236362" y="138156"/>
                  </a:lnTo>
                  <a:lnTo>
                    <a:pt x="224628" y="131521"/>
                  </a:lnTo>
                  <a:lnTo>
                    <a:pt x="224607" y="11586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" name="03 岩手県"/>
            <p:cNvSpPr/>
            <p:nvPr/>
          </p:nvSpPr>
          <p:spPr>
            <a:xfrm>
              <a:off x="5591434" y="3005958"/>
              <a:ext cx="352755" cy="549189"/>
            </a:xfrm>
            <a:custGeom>
              <a:avLst/>
              <a:gdLst/>
              <a:ahLst/>
              <a:cxnLst/>
              <a:rect l="l" t="t" r="r" b="b"/>
              <a:pathLst>
                <a:path w="352755" h="549189">
                  <a:moveTo>
                    <a:pt x="222412" y="31181"/>
                  </a:moveTo>
                  <a:lnTo>
                    <a:pt x="224475" y="29088"/>
                  </a:lnTo>
                  <a:lnTo>
                    <a:pt x="229646" y="25989"/>
                  </a:lnTo>
                  <a:lnTo>
                    <a:pt x="230795" y="24943"/>
                  </a:lnTo>
                  <a:lnTo>
                    <a:pt x="234198" y="12476"/>
                  </a:lnTo>
                  <a:lnTo>
                    <a:pt x="243200" y="9794"/>
                  </a:lnTo>
                  <a:lnTo>
                    <a:pt x="255961" y="0"/>
                  </a:lnTo>
                  <a:lnTo>
                    <a:pt x="273984" y="26903"/>
                  </a:lnTo>
                  <a:lnTo>
                    <a:pt x="283281" y="49052"/>
                  </a:lnTo>
                  <a:lnTo>
                    <a:pt x="283860" y="50526"/>
                  </a:lnTo>
                  <a:lnTo>
                    <a:pt x="284033" y="50779"/>
                  </a:lnTo>
                  <a:lnTo>
                    <a:pt x="292588" y="69098"/>
                  </a:lnTo>
                  <a:lnTo>
                    <a:pt x="284826" y="81077"/>
                  </a:lnTo>
                  <a:lnTo>
                    <a:pt x="288229" y="87194"/>
                  </a:lnTo>
                  <a:lnTo>
                    <a:pt x="299720" y="93116"/>
                  </a:lnTo>
                  <a:lnTo>
                    <a:pt x="297881" y="103043"/>
                  </a:lnTo>
                  <a:lnTo>
                    <a:pt x="292334" y="109840"/>
                  </a:lnTo>
                  <a:lnTo>
                    <a:pt x="296459" y="126319"/>
                  </a:lnTo>
                  <a:lnTo>
                    <a:pt x="304668" y="131348"/>
                  </a:lnTo>
                  <a:lnTo>
                    <a:pt x="309890" y="141712"/>
                  </a:lnTo>
                  <a:lnTo>
                    <a:pt x="319613" y="145674"/>
                  </a:lnTo>
                  <a:lnTo>
                    <a:pt x="323738" y="157551"/>
                  </a:lnTo>
                  <a:lnTo>
                    <a:pt x="323809" y="157805"/>
                  </a:lnTo>
                  <a:lnTo>
                    <a:pt x="320213" y="171490"/>
                  </a:lnTo>
                  <a:lnTo>
                    <a:pt x="320233" y="171521"/>
                  </a:lnTo>
                  <a:lnTo>
                    <a:pt x="320213" y="171490"/>
                  </a:lnTo>
                  <a:lnTo>
                    <a:pt x="323738" y="181966"/>
                  </a:lnTo>
                  <a:lnTo>
                    <a:pt x="329611" y="190714"/>
                  </a:lnTo>
                  <a:lnTo>
                    <a:pt x="329733" y="199197"/>
                  </a:lnTo>
                  <a:lnTo>
                    <a:pt x="331419" y="212924"/>
                  </a:lnTo>
                  <a:lnTo>
                    <a:pt x="334802" y="218490"/>
                  </a:lnTo>
                  <a:lnTo>
                    <a:pt x="332313" y="222108"/>
                  </a:lnTo>
                  <a:lnTo>
                    <a:pt x="331500" y="249337"/>
                  </a:lnTo>
                  <a:lnTo>
                    <a:pt x="327812" y="256571"/>
                  </a:lnTo>
                  <a:lnTo>
                    <a:pt x="324389" y="280711"/>
                  </a:lnTo>
                  <a:lnTo>
                    <a:pt x="339954" y="258155"/>
                  </a:lnTo>
                  <a:lnTo>
                    <a:pt x="344353" y="284907"/>
                  </a:lnTo>
                  <a:lnTo>
                    <a:pt x="348955" y="284876"/>
                  </a:lnTo>
                  <a:lnTo>
                    <a:pt x="352755" y="293777"/>
                  </a:lnTo>
                  <a:lnTo>
                    <a:pt x="347462" y="299933"/>
                  </a:lnTo>
                  <a:lnTo>
                    <a:pt x="341447" y="305806"/>
                  </a:lnTo>
                  <a:lnTo>
                    <a:pt x="323911" y="316372"/>
                  </a:lnTo>
                  <a:lnTo>
                    <a:pt x="329784" y="327995"/>
                  </a:lnTo>
                  <a:lnTo>
                    <a:pt x="343611" y="314015"/>
                  </a:lnTo>
                  <a:lnTo>
                    <a:pt x="344780" y="328351"/>
                  </a:lnTo>
                  <a:lnTo>
                    <a:pt x="336743" y="334274"/>
                  </a:lnTo>
                  <a:lnTo>
                    <a:pt x="336296" y="336042"/>
                  </a:lnTo>
                  <a:lnTo>
                    <a:pt x="328514" y="333370"/>
                  </a:lnTo>
                  <a:lnTo>
                    <a:pt x="319939" y="346923"/>
                  </a:lnTo>
                  <a:lnTo>
                    <a:pt x="321229" y="356443"/>
                  </a:lnTo>
                  <a:lnTo>
                    <a:pt x="321970" y="367883"/>
                  </a:lnTo>
                  <a:lnTo>
                    <a:pt x="315762" y="377230"/>
                  </a:lnTo>
                  <a:lnTo>
                    <a:pt x="316504" y="381183"/>
                  </a:lnTo>
                  <a:lnTo>
                    <a:pt x="309961" y="386161"/>
                  </a:lnTo>
                  <a:lnTo>
                    <a:pt x="322275" y="395925"/>
                  </a:lnTo>
                  <a:lnTo>
                    <a:pt x="306334" y="409468"/>
                  </a:lnTo>
                  <a:lnTo>
                    <a:pt x="308000" y="418023"/>
                  </a:lnTo>
                  <a:lnTo>
                    <a:pt x="294345" y="422616"/>
                  </a:lnTo>
                  <a:lnTo>
                    <a:pt x="312156" y="433354"/>
                  </a:lnTo>
                  <a:lnTo>
                    <a:pt x="310560" y="436555"/>
                  </a:lnTo>
                  <a:lnTo>
                    <a:pt x="304688" y="441391"/>
                  </a:lnTo>
                  <a:lnTo>
                    <a:pt x="297901" y="435397"/>
                  </a:lnTo>
                  <a:lnTo>
                    <a:pt x="287833" y="435620"/>
                  </a:lnTo>
                  <a:lnTo>
                    <a:pt x="291389" y="450169"/>
                  </a:lnTo>
                  <a:lnTo>
                    <a:pt x="295168" y="455960"/>
                  </a:lnTo>
                  <a:lnTo>
                    <a:pt x="297261" y="460289"/>
                  </a:lnTo>
                  <a:lnTo>
                    <a:pt x="290819" y="460634"/>
                  </a:lnTo>
                  <a:lnTo>
                    <a:pt x="282692" y="458104"/>
                  </a:lnTo>
                  <a:lnTo>
                    <a:pt x="271994" y="461569"/>
                  </a:lnTo>
                  <a:lnTo>
                    <a:pt x="271201" y="471485"/>
                  </a:lnTo>
                  <a:lnTo>
                    <a:pt x="262920" y="479380"/>
                  </a:lnTo>
                  <a:lnTo>
                    <a:pt x="252323" y="476281"/>
                  </a:lnTo>
                  <a:lnTo>
                    <a:pt x="253645" y="467736"/>
                  </a:lnTo>
                  <a:lnTo>
                    <a:pt x="241392" y="469148"/>
                  </a:lnTo>
                  <a:lnTo>
                    <a:pt x="242682" y="478424"/>
                  </a:lnTo>
                  <a:lnTo>
                    <a:pt x="224749" y="470236"/>
                  </a:lnTo>
                  <a:lnTo>
                    <a:pt x="206929" y="474431"/>
                  </a:lnTo>
                  <a:lnTo>
                    <a:pt x="206878" y="476565"/>
                  </a:lnTo>
                  <a:lnTo>
                    <a:pt x="207843" y="498632"/>
                  </a:lnTo>
                  <a:lnTo>
                    <a:pt x="198293" y="508823"/>
                  </a:lnTo>
                  <a:lnTo>
                    <a:pt x="199116" y="527436"/>
                  </a:lnTo>
                  <a:lnTo>
                    <a:pt x="189321" y="542899"/>
                  </a:lnTo>
                  <a:lnTo>
                    <a:pt x="188204" y="543032"/>
                  </a:lnTo>
                  <a:lnTo>
                    <a:pt x="189392" y="537190"/>
                  </a:lnTo>
                  <a:lnTo>
                    <a:pt x="175301" y="529255"/>
                  </a:lnTo>
                  <a:lnTo>
                    <a:pt x="154534" y="534609"/>
                  </a:lnTo>
                  <a:lnTo>
                    <a:pt x="149586" y="545643"/>
                  </a:lnTo>
                  <a:lnTo>
                    <a:pt x="141651" y="549189"/>
                  </a:lnTo>
                  <a:lnTo>
                    <a:pt x="131237" y="537739"/>
                  </a:lnTo>
                  <a:lnTo>
                    <a:pt x="125842" y="538379"/>
                  </a:lnTo>
                  <a:lnTo>
                    <a:pt x="125191" y="538155"/>
                  </a:lnTo>
                  <a:lnTo>
                    <a:pt x="116169" y="521594"/>
                  </a:lnTo>
                  <a:lnTo>
                    <a:pt x="120914" y="508051"/>
                  </a:lnTo>
                  <a:lnTo>
                    <a:pt x="93594" y="506141"/>
                  </a:lnTo>
                  <a:lnTo>
                    <a:pt x="82326" y="508468"/>
                  </a:lnTo>
                  <a:lnTo>
                    <a:pt x="78974" y="502493"/>
                  </a:lnTo>
                  <a:lnTo>
                    <a:pt x="62037" y="491500"/>
                  </a:lnTo>
                  <a:lnTo>
                    <a:pt x="56814" y="491947"/>
                  </a:lnTo>
                  <a:lnTo>
                    <a:pt x="39309" y="480213"/>
                  </a:lnTo>
                  <a:lnTo>
                    <a:pt x="30612" y="482010"/>
                  </a:lnTo>
                  <a:lnTo>
                    <a:pt x="30165" y="481370"/>
                  </a:lnTo>
                  <a:lnTo>
                    <a:pt x="27645" y="468762"/>
                  </a:lnTo>
                  <a:lnTo>
                    <a:pt x="37795" y="452252"/>
                  </a:lnTo>
                  <a:lnTo>
                    <a:pt x="36505" y="444398"/>
                  </a:lnTo>
                  <a:lnTo>
                    <a:pt x="24790" y="441361"/>
                  </a:lnTo>
                  <a:lnTo>
                    <a:pt x="28225" y="404551"/>
                  </a:lnTo>
                  <a:lnTo>
                    <a:pt x="33416" y="396210"/>
                  </a:lnTo>
                  <a:lnTo>
                    <a:pt x="26935" y="387218"/>
                  </a:lnTo>
                  <a:lnTo>
                    <a:pt x="16063" y="381508"/>
                  </a:lnTo>
                  <a:lnTo>
                    <a:pt x="10048" y="372831"/>
                  </a:lnTo>
                  <a:lnTo>
                    <a:pt x="13330" y="361524"/>
                  </a:lnTo>
                  <a:lnTo>
                    <a:pt x="1940" y="345054"/>
                  </a:lnTo>
                  <a:lnTo>
                    <a:pt x="0" y="343510"/>
                  </a:lnTo>
                  <a:lnTo>
                    <a:pt x="6939" y="334630"/>
                  </a:lnTo>
                  <a:lnTo>
                    <a:pt x="10668" y="319237"/>
                  </a:lnTo>
                  <a:lnTo>
                    <a:pt x="11491" y="318496"/>
                  </a:lnTo>
                  <a:lnTo>
                    <a:pt x="20737" y="301448"/>
                  </a:lnTo>
                  <a:lnTo>
                    <a:pt x="25136" y="285557"/>
                  </a:lnTo>
                  <a:lnTo>
                    <a:pt x="33396" y="275072"/>
                  </a:lnTo>
                  <a:lnTo>
                    <a:pt x="35438" y="275072"/>
                  </a:lnTo>
                  <a:lnTo>
                    <a:pt x="41524" y="259060"/>
                  </a:lnTo>
                  <a:lnTo>
                    <a:pt x="42124" y="247721"/>
                  </a:lnTo>
                  <a:lnTo>
                    <a:pt x="31730" y="231526"/>
                  </a:lnTo>
                  <a:lnTo>
                    <a:pt x="38019" y="228417"/>
                  </a:lnTo>
                  <a:lnTo>
                    <a:pt x="46847" y="209885"/>
                  </a:lnTo>
                  <a:lnTo>
                    <a:pt x="33223" y="203891"/>
                  </a:lnTo>
                  <a:lnTo>
                    <a:pt x="32075" y="189515"/>
                  </a:lnTo>
                  <a:lnTo>
                    <a:pt x="36383" y="185013"/>
                  </a:lnTo>
                  <a:lnTo>
                    <a:pt x="54854" y="187798"/>
                  </a:lnTo>
                  <a:lnTo>
                    <a:pt x="55870" y="187371"/>
                  </a:lnTo>
                  <a:lnTo>
                    <a:pt x="48463" y="160081"/>
                  </a:lnTo>
                  <a:lnTo>
                    <a:pt x="48636" y="159004"/>
                  </a:lnTo>
                  <a:lnTo>
                    <a:pt x="47569" y="122418"/>
                  </a:lnTo>
                  <a:lnTo>
                    <a:pt x="55727" y="114777"/>
                  </a:lnTo>
                  <a:lnTo>
                    <a:pt x="53208" y="104211"/>
                  </a:lnTo>
                  <a:lnTo>
                    <a:pt x="63754" y="73985"/>
                  </a:lnTo>
                  <a:lnTo>
                    <a:pt x="75072" y="66131"/>
                  </a:lnTo>
                  <a:lnTo>
                    <a:pt x="81280" y="75255"/>
                  </a:lnTo>
                  <a:lnTo>
                    <a:pt x="92700" y="74564"/>
                  </a:lnTo>
                  <a:lnTo>
                    <a:pt x="111994" y="55413"/>
                  </a:lnTo>
                  <a:lnTo>
                    <a:pt x="126462" y="47061"/>
                  </a:lnTo>
                  <a:lnTo>
                    <a:pt x="135392" y="46543"/>
                  </a:lnTo>
                  <a:lnTo>
                    <a:pt x="147990" y="35682"/>
                  </a:lnTo>
                  <a:lnTo>
                    <a:pt x="158913" y="32187"/>
                  </a:lnTo>
                  <a:lnTo>
                    <a:pt x="164775" y="25369"/>
                  </a:lnTo>
                  <a:lnTo>
                    <a:pt x="166126" y="26152"/>
                  </a:lnTo>
                  <a:lnTo>
                    <a:pt x="173502" y="38913"/>
                  </a:lnTo>
                  <a:lnTo>
                    <a:pt x="196037" y="24262"/>
                  </a:lnTo>
                  <a:lnTo>
                    <a:pt x="205710" y="24232"/>
                  </a:lnTo>
                  <a:lnTo>
                    <a:pt x="214335" y="3160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5" name="04 宮城県"/>
            <p:cNvSpPr/>
            <p:nvPr/>
          </p:nvSpPr>
          <p:spPr>
            <a:xfrm>
              <a:off x="5498643" y="3476193"/>
              <a:ext cx="340888" cy="387330"/>
            </a:xfrm>
            <a:custGeom>
              <a:avLst/>
              <a:gdLst/>
              <a:ahLst/>
              <a:cxnLst/>
              <a:rect l="l" t="t" r="r" b="b"/>
              <a:pathLst>
                <a:path w="340888" h="387330">
                  <a:moveTo>
                    <a:pt x="299669" y="6329"/>
                  </a:moveTo>
                  <a:lnTo>
                    <a:pt x="299720" y="4196"/>
                  </a:lnTo>
                  <a:lnTo>
                    <a:pt x="317541" y="0"/>
                  </a:lnTo>
                  <a:lnTo>
                    <a:pt x="335473" y="8189"/>
                  </a:lnTo>
                  <a:lnTo>
                    <a:pt x="340888" y="29667"/>
                  </a:lnTo>
                  <a:lnTo>
                    <a:pt x="329327" y="37023"/>
                  </a:lnTo>
                  <a:lnTo>
                    <a:pt x="324033" y="54549"/>
                  </a:lnTo>
                  <a:lnTo>
                    <a:pt x="308417" y="66223"/>
                  </a:lnTo>
                  <a:lnTo>
                    <a:pt x="310459" y="76434"/>
                  </a:lnTo>
                  <a:lnTo>
                    <a:pt x="319430" y="94346"/>
                  </a:lnTo>
                  <a:lnTo>
                    <a:pt x="318567" y="96479"/>
                  </a:lnTo>
                  <a:lnTo>
                    <a:pt x="313222" y="91541"/>
                  </a:lnTo>
                  <a:lnTo>
                    <a:pt x="305531" y="98958"/>
                  </a:lnTo>
                  <a:lnTo>
                    <a:pt x="292831" y="103967"/>
                  </a:lnTo>
                  <a:lnTo>
                    <a:pt x="289153" y="112370"/>
                  </a:lnTo>
                  <a:lnTo>
                    <a:pt x="302504" y="112624"/>
                  </a:lnTo>
                  <a:lnTo>
                    <a:pt x="309616" y="122296"/>
                  </a:lnTo>
                  <a:lnTo>
                    <a:pt x="299120" y="131785"/>
                  </a:lnTo>
                  <a:lnTo>
                    <a:pt x="298023" y="139609"/>
                  </a:lnTo>
                  <a:lnTo>
                    <a:pt x="301630" y="147493"/>
                  </a:lnTo>
                  <a:lnTo>
                    <a:pt x="311953" y="143449"/>
                  </a:lnTo>
                  <a:lnTo>
                    <a:pt x="314462" y="151496"/>
                  </a:lnTo>
                  <a:lnTo>
                    <a:pt x="300086" y="157470"/>
                  </a:lnTo>
                  <a:lnTo>
                    <a:pt x="304068" y="174965"/>
                  </a:lnTo>
                  <a:lnTo>
                    <a:pt x="294772" y="180493"/>
                  </a:lnTo>
                  <a:lnTo>
                    <a:pt x="296733" y="186873"/>
                  </a:lnTo>
                  <a:lnTo>
                    <a:pt x="312898" y="190521"/>
                  </a:lnTo>
                  <a:lnTo>
                    <a:pt x="311028" y="195499"/>
                  </a:lnTo>
                  <a:lnTo>
                    <a:pt x="310479" y="195052"/>
                  </a:lnTo>
                  <a:lnTo>
                    <a:pt x="310409" y="194990"/>
                  </a:lnTo>
                  <a:lnTo>
                    <a:pt x="301426" y="196067"/>
                  </a:lnTo>
                  <a:lnTo>
                    <a:pt x="308244" y="200477"/>
                  </a:lnTo>
                  <a:lnTo>
                    <a:pt x="312989" y="220766"/>
                  </a:lnTo>
                  <a:lnTo>
                    <a:pt x="311648" y="221142"/>
                  </a:lnTo>
                  <a:lnTo>
                    <a:pt x="309393" y="226944"/>
                  </a:lnTo>
                  <a:lnTo>
                    <a:pt x="291439" y="208565"/>
                  </a:lnTo>
                  <a:lnTo>
                    <a:pt x="287782" y="195499"/>
                  </a:lnTo>
                  <a:lnTo>
                    <a:pt x="267685" y="185319"/>
                  </a:lnTo>
                  <a:lnTo>
                    <a:pt x="240762" y="188011"/>
                  </a:lnTo>
                  <a:lnTo>
                    <a:pt x="222260" y="197562"/>
                  </a:lnTo>
                  <a:lnTo>
                    <a:pt x="218460" y="202601"/>
                  </a:lnTo>
                  <a:lnTo>
                    <a:pt x="205679" y="194198"/>
                  </a:lnTo>
                  <a:lnTo>
                    <a:pt x="194442" y="199522"/>
                  </a:lnTo>
                  <a:lnTo>
                    <a:pt x="192004" y="211450"/>
                  </a:lnTo>
                  <a:lnTo>
                    <a:pt x="200731" y="222250"/>
                  </a:lnTo>
                  <a:lnTo>
                    <a:pt x="186385" y="229260"/>
                  </a:lnTo>
                  <a:lnTo>
                    <a:pt x="170840" y="256449"/>
                  </a:lnTo>
                  <a:lnTo>
                    <a:pt x="161737" y="284937"/>
                  </a:lnTo>
                  <a:lnTo>
                    <a:pt x="157917" y="318404"/>
                  </a:lnTo>
                  <a:lnTo>
                    <a:pt x="161737" y="349138"/>
                  </a:lnTo>
                  <a:lnTo>
                    <a:pt x="153691" y="346964"/>
                  </a:lnTo>
                  <a:lnTo>
                    <a:pt x="144191" y="351567"/>
                  </a:lnTo>
                  <a:lnTo>
                    <a:pt x="142646" y="377200"/>
                  </a:lnTo>
                  <a:lnTo>
                    <a:pt x="126157" y="387330"/>
                  </a:lnTo>
                  <a:lnTo>
                    <a:pt x="103033" y="378369"/>
                  </a:lnTo>
                  <a:lnTo>
                    <a:pt x="99334" y="367792"/>
                  </a:lnTo>
                  <a:lnTo>
                    <a:pt x="102169" y="353050"/>
                  </a:lnTo>
                  <a:lnTo>
                    <a:pt x="83465" y="343246"/>
                  </a:lnTo>
                  <a:lnTo>
                    <a:pt x="51318" y="347756"/>
                  </a:lnTo>
                  <a:lnTo>
                    <a:pt x="50769" y="347411"/>
                  </a:lnTo>
                  <a:lnTo>
                    <a:pt x="48463" y="333167"/>
                  </a:lnTo>
                  <a:lnTo>
                    <a:pt x="35855" y="329946"/>
                  </a:lnTo>
                  <a:lnTo>
                    <a:pt x="17059" y="332090"/>
                  </a:lnTo>
                  <a:lnTo>
                    <a:pt x="0" y="323769"/>
                  </a:lnTo>
                  <a:lnTo>
                    <a:pt x="2357" y="314137"/>
                  </a:lnTo>
                  <a:lnTo>
                    <a:pt x="173" y="300005"/>
                  </a:lnTo>
                  <a:lnTo>
                    <a:pt x="23622" y="298267"/>
                  </a:lnTo>
                  <a:lnTo>
                    <a:pt x="30684" y="294061"/>
                  </a:lnTo>
                  <a:lnTo>
                    <a:pt x="36475" y="277317"/>
                  </a:lnTo>
                  <a:lnTo>
                    <a:pt x="49774" y="258847"/>
                  </a:lnTo>
                  <a:lnTo>
                    <a:pt x="47986" y="230459"/>
                  </a:lnTo>
                  <a:lnTo>
                    <a:pt x="60096" y="205801"/>
                  </a:lnTo>
                  <a:lnTo>
                    <a:pt x="60371" y="204663"/>
                  </a:lnTo>
                  <a:lnTo>
                    <a:pt x="70114" y="197023"/>
                  </a:lnTo>
                  <a:lnTo>
                    <a:pt x="70439" y="196992"/>
                  </a:lnTo>
                  <a:lnTo>
                    <a:pt x="76038" y="177028"/>
                  </a:lnTo>
                  <a:lnTo>
                    <a:pt x="76312" y="177058"/>
                  </a:lnTo>
                  <a:lnTo>
                    <a:pt x="84460" y="172456"/>
                  </a:lnTo>
                  <a:lnTo>
                    <a:pt x="84460" y="172233"/>
                  </a:lnTo>
                  <a:lnTo>
                    <a:pt x="78994" y="162072"/>
                  </a:lnTo>
                  <a:lnTo>
                    <a:pt x="71455" y="157663"/>
                  </a:lnTo>
                  <a:lnTo>
                    <a:pt x="68153" y="145105"/>
                  </a:lnTo>
                  <a:lnTo>
                    <a:pt x="74239" y="136428"/>
                  </a:lnTo>
                  <a:lnTo>
                    <a:pt x="65664" y="110968"/>
                  </a:lnTo>
                  <a:lnTo>
                    <a:pt x="66284" y="110460"/>
                  </a:lnTo>
                  <a:lnTo>
                    <a:pt x="74544" y="114920"/>
                  </a:lnTo>
                  <a:lnTo>
                    <a:pt x="81006" y="110744"/>
                  </a:lnTo>
                  <a:lnTo>
                    <a:pt x="85303" y="97628"/>
                  </a:lnTo>
                  <a:lnTo>
                    <a:pt x="85405" y="96703"/>
                  </a:lnTo>
                  <a:lnTo>
                    <a:pt x="81433" y="88453"/>
                  </a:lnTo>
                  <a:lnTo>
                    <a:pt x="91125" y="72289"/>
                  </a:lnTo>
                  <a:lnTo>
                    <a:pt x="80437" y="67757"/>
                  </a:lnTo>
                  <a:lnTo>
                    <a:pt x="79187" y="54264"/>
                  </a:lnTo>
                  <a:lnTo>
                    <a:pt x="64475" y="42164"/>
                  </a:lnTo>
                  <a:lnTo>
                    <a:pt x="66406" y="34077"/>
                  </a:lnTo>
                  <a:lnTo>
                    <a:pt x="72055" y="38679"/>
                  </a:lnTo>
                  <a:lnTo>
                    <a:pt x="88737" y="35906"/>
                  </a:lnTo>
                  <a:lnTo>
                    <a:pt x="106223" y="24110"/>
                  </a:lnTo>
                  <a:lnTo>
                    <a:pt x="106589" y="23307"/>
                  </a:lnTo>
                  <a:lnTo>
                    <a:pt x="117307" y="12253"/>
                  </a:lnTo>
                  <a:lnTo>
                    <a:pt x="119025" y="11927"/>
                  </a:lnTo>
                  <a:lnTo>
                    <a:pt x="122753" y="11999"/>
                  </a:lnTo>
                  <a:lnTo>
                    <a:pt x="123404" y="11776"/>
                  </a:lnTo>
                  <a:lnTo>
                    <a:pt x="132101" y="9977"/>
                  </a:lnTo>
                  <a:lnTo>
                    <a:pt x="149606" y="21712"/>
                  </a:lnTo>
                  <a:lnTo>
                    <a:pt x="154828" y="21265"/>
                  </a:lnTo>
                  <a:lnTo>
                    <a:pt x="171765" y="32258"/>
                  </a:lnTo>
                  <a:lnTo>
                    <a:pt x="175118" y="38232"/>
                  </a:lnTo>
                  <a:lnTo>
                    <a:pt x="186385" y="35906"/>
                  </a:lnTo>
                  <a:lnTo>
                    <a:pt x="213705" y="37816"/>
                  </a:lnTo>
                  <a:lnTo>
                    <a:pt x="208961" y="51359"/>
                  </a:lnTo>
                  <a:lnTo>
                    <a:pt x="217983" y="67920"/>
                  </a:lnTo>
                  <a:lnTo>
                    <a:pt x="218633" y="68143"/>
                  </a:lnTo>
                  <a:lnTo>
                    <a:pt x="224028" y="67503"/>
                  </a:lnTo>
                  <a:lnTo>
                    <a:pt x="234442" y="78953"/>
                  </a:lnTo>
                  <a:lnTo>
                    <a:pt x="242377" y="75408"/>
                  </a:lnTo>
                  <a:lnTo>
                    <a:pt x="247325" y="64374"/>
                  </a:lnTo>
                  <a:lnTo>
                    <a:pt x="268092" y="59019"/>
                  </a:lnTo>
                  <a:lnTo>
                    <a:pt x="282184" y="66954"/>
                  </a:lnTo>
                  <a:lnTo>
                    <a:pt x="280995" y="72796"/>
                  </a:lnTo>
                  <a:lnTo>
                    <a:pt x="282113" y="72665"/>
                  </a:lnTo>
                  <a:lnTo>
                    <a:pt x="291907" y="57201"/>
                  </a:lnTo>
                  <a:lnTo>
                    <a:pt x="291084" y="38588"/>
                  </a:lnTo>
                  <a:lnTo>
                    <a:pt x="300635" y="28398"/>
                  </a:lnTo>
                  <a:close/>
                  <a:moveTo>
                    <a:pt x="281046" y="221021"/>
                  </a:moveTo>
                  <a:lnTo>
                    <a:pt x="281889" y="218389"/>
                  </a:lnTo>
                  <a:lnTo>
                    <a:pt x="283931" y="219182"/>
                  </a:lnTo>
                  <a:close/>
                  <a:moveTo>
                    <a:pt x="322641" y="230967"/>
                  </a:moveTo>
                  <a:lnTo>
                    <a:pt x="321849" y="231190"/>
                  </a:lnTo>
                  <a:lnTo>
                    <a:pt x="324734" y="220736"/>
                  </a:lnTo>
                  <a:lnTo>
                    <a:pt x="324785" y="220766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6" name="05 秋田県"/>
            <p:cNvSpPr/>
            <p:nvPr/>
          </p:nvSpPr>
          <p:spPr>
            <a:xfrm>
              <a:off x="5354096" y="2986379"/>
              <a:ext cx="322377" cy="528493"/>
            </a:xfrm>
            <a:custGeom>
              <a:avLst/>
              <a:gdLst/>
              <a:ahLst/>
              <a:cxnLst/>
              <a:rect l="l" t="t" r="r" b="b"/>
              <a:pathLst>
                <a:path w="322377" h="528493">
                  <a:moveTo>
                    <a:pt x="242905" y="31821"/>
                  </a:moveTo>
                  <a:lnTo>
                    <a:pt x="243657" y="30947"/>
                  </a:lnTo>
                  <a:lnTo>
                    <a:pt x="264566" y="19284"/>
                  </a:lnTo>
                  <a:lnTo>
                    <a:pt x="275753" y="17129"/>
                  </a:lnTo>
                  <a:lnTo>
                    <a:pt x="276474" y="7549"/>
                  </a:lnTo>
                  <a:lnTo>
                    <a:pt x="293756" y="0"/>
                  </a:lnTo>
                  <a:lnTo>
                    <a:pt x="289082" y="22748"/>
                  </a:lnTo>
                  <a:lnTo>
                    <a:pt x="296794" y="28367"/>
                  </a:lnTo>
                  <a:lnTo>
                    <a:pt x="319644" y="26792"/>
                  </a:lnTo>
                  <a:lnTo>
                    <a:pt x="319197" y="31923"/>
                  </a:lnTo>
                  <a:lnTo>
                    <a:pt x="319116" y="32807"/>
                  </a:lnTo>
                  <a:lnTo>
                    <a:pt x="320416" y="36525"/>
                  </a:lnTo>
                  <a:lnTo>
                    <a:pt x="320386" y="37673"/>
                  </a:lnTo>
                  <a:lnTo>
                    <a:pt x="322377" y="50628"/>
                  </a:lnTo>
                  <a:lnTo>
                    <a:pt x="315762" y="56398"/>
                  </a:lnTo>
                  <a:lnTo>
                    <a:pt x="310063" y="82286"/>
                  </a:lnTo>
                  <a:lnTo>
                    <a:pt x="312410" y="85709"/>
                  </a:lnTo>
                  <a:lnTo>
                    <a:pt x="301092" y="93563"/>
                  </a:lnTo>
                  <a:lnTo>
                    <a:pt x="290545" y="123790"/>
                  </a:lnTo>
                  <a:lnTo>
                    <a:pt x="293065" y="134356"/>
                  </a:lnTo>
                  <a:lnTo>
                    <a:pt x="284907" y="141996"/>
                  </a:lnTo>
                  <a:lnTo>
                    <a:pt x="285973" y="178582"/>
                  </a:lnTo>
                  <a:lnTo>
                    <a:pt x="285801" y="179659"/>
                  </a:lnTo>
                  <a:lnTo>
                    <a:pt x="293208" y="206949"/>
                  </a:lnTo>
                  <a:lnTo>
                    <a:pt x="292191" y="207376"/>
                  </a:lnTo>
                  <a:lnTo>
                    <a:pt x="273720" y="204592"/>
                  </a:lnTo>
                  <a:lnTo>
                    <a:pt x="269412" y="209093"/>
                  </a:lnTo>
                  <a:lnTo>
                    <a:pt x="270561" y="223469"/>
                  </a:lnTo>
                  <a:lnTo>
                    <a:pt x="284185" y="229463"/>
                  </a:lnTo>
                  <a:lnTo>
                    <a:pt x="275356" y="247995"/>
                  </a:lnTo>
                  <a:lnTo>
                    <a:pt x="269068" y="251104"/>
                  </a:lnTo>
                  <a:lnTo>
                    <a:pt x="279461" y="267299"/>
                  </a:lnTo>
                  <a:lnTo>
                    <a:pt x="278862" y="278638"/>
                  </a:lnTo>
                  <a:lnTo>
                    <a:pt x="272776" y="294650"/>
                  </a:lnTo>
                  <a:lnTo>
                    <a:pt x="270734" y="294650"/>
                  </a:lnTo>
                  <a:lnTo>
                    <a:pt x="262473" y="305135"/>
                  </a:lnTo>
                  <a:lnTo>
                    <a:pt x="258074" y="321026"/>
                  </a:lnTo>
                  <a:lnTo>
                    <a:pt x="248828" y="338074"/>
                  </a:lnTo>
                  <a:lnTo>
                    <a:pt x="248005" y="338815"/>
                  </a:lnTo>
                  <a:lnTo>
                    <a:pt x="244276" y="354208"/>
                  </a:lnTo>
                  <a:lnTo>
                    <a:pt x="237338" y="363088"/>
                  </a:lnTo>
                  <a:lnTo>
                    <a:pt x="239278" y="364633"/>
                  </a:lnTo>
                  <a:lnTo>
                    <a:pt x="250667" y="381102"/>
                  </a:lnTo>
                  <a:lnTo>
                    <a:pt x="247385" y="392409"/>
                  </a:lnTo>
                  <a:lnTo>
                    <a:pt x="253400" y="401086"/>
                  </a:lnTo>
                  <a:lnTo>
                    <a:pt x="264272" y="406796"/>
                  </a:lnTo>
                  <a:lnTo>
                    <a:pt x="270754" y="415788"/>
                  </a:lnTo>
                  <a:lnTo>
                    <a:pt x="265562" y="424129"/>
                  </a:lnTo>
                  <a:lnTo>
                    <a:pt x="262128" y="460939"/>
                  </a:lnTo>
                  <a:lnTo>
                    <a:pt x="273843" y="463977"/>
                  </a:lnTo>
                  <a:lnTo>
                    <a:pt x="275133" y="471830"/>
                  </a:lnTo>
                  <a:lnTo>
                    <a:pt x="264983" y="488341"/>
                  </a:lnTo>
                  <a:lnTo>
                    <a:pt x="267502" y="500949"/>
                  </a:lnTo>
                  <a:lnTo>
                    <a:pt x="267299" y="501813"/>
                  </a:lnTo>
                  <a:lnTo>
                    <a:pt x="263570" y="501741"/>
                  </a:lnTo>
                  <a:lnTo>
                    <a:pt x="261854" y="502067"/>
                  </a:lnTo>
                  <a:lnTo>
                    <a:pt x="251134" y="513121"/>
                  </a:lnTo>
                  <a:lnTo>
                    <a:pt x="250769" y="513923"/>
                  </a:lnTo>
                  <a:lnTo>
                    <a:pt x="233284" y="525719"/>
                  </a:lnTo>
                  <a:lnTo>
                    <a:pt x="216601" y="528493"/>
                  </a:lnTo>
                  <a:lnTo>
                    <a:pt x="210952" y="523890"/>
                  </a:lnTo>
                  <a:lnTo>
                    <a:pt x="197876" y="520791"/>
                  </a:lnTo>
                  <a:lnTo>
                    <a:pt x="197734" y="520091"/>
                  </a:lnTo>
                  <a:lnTo>
                    <a:pt x="189718" y="513923"/>
                  </a:lnTo>
                  <a:lnTo>
                    <a:pt x="187116" y="497495"/>
                  </a:lnTo>
                  <a:lnTo>
                    <a:pt x="182311" y="491063"/>
                  </a:lnTo>
                  <a:lnTo>
                    <a:pt x="168067" y="489844"/>
                  </a:lnTo>
                  <a:lnTo>
                    <a:pt x="164785" y="480660"/>
                  </a:lnTo>
                  <a:lnTo>
                    <a:pt x="157023" y="477845"/>
                  </a:lnTo>
                  <a:lnTo>
                    <a:pt x="156505" y="477428"/>
                  </a:lnTo>
                  <a:lnTo>
                    <a:pt x="148123" y="482682"/>
                  </a:lnTo>
                  <a:lnTo>
                    <a:pt x="140096" y="477368"/>
                  </a:lnTo>
                  <a:lnTo>
                    <a:pt x="124806" y="477042"/>
                  </a:lnTo>
                  <a:lnTo>
                    <a:pt x="112420" y="472725"/>
                  </a:lnTo>
                  <a:lnTo>
                    <a:pt x="103490" y="463561"/>
                  </a:lnTo>
                  <a:lnTo>
                    <a:pt x="90464" y="458724"/>
                  </a:lnTo>
                  <a:lnTo>
                    <a:pt x="90343" y="447995"/>
                  </a:lnTo>
                  <a:lnTo>
                    <a:pt x="90363" y="445750"/>
                  </a:lnTo>
                  <a:lnTo>
                    <a:pt x="76861" y="449082"/>
                  </a:lnTo>
                  <a:lnTo>
                    <a:pt x="73528" y="454691"/>
                  </a:lnTo>
                  <a:lnTo>
                    <a:pt x="62016" y="450942"/>
                  </a:lnTo>
                  <a:lnTo>
                    <a:pt x="42499" y="450586"/>
                  </a:lnTo>
                  <a:lnTo>
                    <a:pt x="51298" y="430327"/>
                  </a:lnTo>
                  <a:lnTo>
                    <a:pt x="48219" y="422981"/>
                  </a:lnTo>
                  <a:lnTo>
                    <a:pt x="57170" y="396007"/>
                  </a:lnTo>
                  <a:lnTo>
                    <a:pt x="66467" y="393852"/>
                  </a:lnTo>
                  <a:lnTo>
                    <a:pt x="74128" y="378714"/>
                  </a:lnTo>
                  <a:lnTo>
                    <a:pt x="80264" y="358323"/>
                  </a:lnTo>
                  <a:lnTo>
                    <a:pt x="86116" y="328341"/>
                  </a:lnTo>
                  <a:lnTo>
                    <a:pt x="89764" y="296387"/>
                  </a:lnTo>
                  <a:lnTo>
                    <a:pt x="89662" y="256692"/>
                  </a:lnTo>
                  <a:lnTo>
                    <a:pt x="87183" y="239430"/>
                  </a:lnTo>
                  <a:lnTo>
                    <a:pt x="79726" y="221142"/>
                  </a:lnTo>
                  <a:lnTo>
                    <a:pt x="67015" y="205070"/>
                  </a:lnTo>
                  <a:lnTo>
                    <a:pt x="56246" y="198821"/>
                  </a:lnTo>
                  <a:lnTo>
                    <a:pt x="41625" y="199431"/>
                  </a:lnTo>
                  <a:lnTo>
                    <a:pt x="30490" y="212039"/>
                  </a:lnTo>
                  <a:lnTo>
                    <a:pt x="13980" y="211785"/>
                  </a:lnTo>
                  <a:lnTo>
                    <a:pt x="13086" y="210261"/>
                  </a:lnTo>
                  <a:lnTo>
                    <a:pt x="9001" y="196911"/>
                  </a:lnTo>
                  <a:lnTo>
                    <a:pt x="2073" y="189484"/>
                  </a:lnTo>
                  <a:lnTo>
                    <a:pt x="1799" y="188895"/>
                  </a:lnTo>
                  <a:lnTo>
                    <a:pt x="1626" y="185532"/>
                  </a:lnTo>
                  <a:lnTo>
                    <a:pt x="1595" y="185532"/>
                  </a:lnTo>
                  <a:lnTo>
                    <a:pt x="3312" y="183581"/>
                  </a:lnTo>
                  <a:lnTo>
                    <a:pt x="650" y="175859"/>
                  </a:lnTo>
                  <a:lnTo>
                    <a:pt x="721" y="175696"/>
                  </a:lnTo>
                  <a:lnTo>
                    <a:pt x="0" y="173655"/>
                  </a:lnTo>
                  <a:lnTo>
                    <a:pt x="16662" y="174366"/>
                  </a:lnTo>
                  <a:lnTo>
                    <a:pt x="24617" y="180238"/>
                  </a:lnTo>
                  <a:lnTo>
                    <a:pt x="43271" y="169855"/>
                  </a:lnTo>
                  <a:lnTo>
                    <a:pt x="55971" y="152878"/>
                  </a:lnTo>
                  <a:lnTo>
                    <a:pt x="68133" y="125577"/>
                  </a:lnTo>
                  <a:lnTo>
                    <a:pt x="78851" y="80233"/>
                  </a:lnTo>
                  <a:lnTo>
                    <a:pt x="81412" y="56012"/>
                  </a:lnTo>
                  <a:lnTo>
                    <a:pt x="78253" y="45243"/>
                  </a:lnTo>
                  <a:lnTo>
                    <a:pt x="65522" y="34046"/>
                  </a:lnTo>
                  <a:lnTo>
                    <a:pt x="61418" y="30165"/>
                  </a:lnTo>
                  <a:lnTo>
                    <a:pt x="59629" y="26629"/>
                  </a:lnTo>
                  <a:lnTo>
                    <a:pt x="75174" y="25258"/>
                  </a:lnTo>
                  <a:lnTo>
                    <a:pt x="90536" y="13960"/>
                  </a:lnTo>
                  <a:lnTo>
                    <a:pt x="91979" y="13533"/>
                  </a:lnTo>
                  <a:lnTo>
                    <a:pt x="101681" y="24283"/>
                  </a:lnTo>
                  <a:lnTo>
                    <a:pt x="119776" y="22586"/>
                  </a:lnTo>
                  <a:lnTo>
                    <a:pt x="129672" y="25847"/>
                  </a:lnTo>
                  <a:lnTo>
                    <a:pt x="149240" y="20878"/>
                  </a:lnTo>
                  <a:lnTo>
                    <a:pt x="158273" y="23134"/>
                  </a:lnTo>
                  <a:lnTo>
                    <a:pt x="161402" y="13960"/>
                  </a:lnTo>
                  <a:lnTo>
                    <a:pt x="171146" y="7549"/>
                  </a:lnTo>
                  <a:lnTo>
                    <a:pt x="183733" y="17942"/>
                  </a:lnTo>
                  <a:lnTo>
                    <a:pt x="194523" y="19151"/>
                  </a:lnTo>
                  <a:lnTo>
                    <a:pt x="207254" y="32319"/>
                  </a:lnTo>
                  <a:lnTo>
                    <a:pt x="221549" y="24211"/>
                  </a:lnTo>
                  <a:lnTo>
                    <a:pt x="235346" y="34991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7" name="06 山形県"/>
            <p:cNvSpPr/>
            <p:nvPr/>
          </p:nvSpPr>
          <p:spPr>
            <a:xfrm>
              <a:off x="5315590" y="3432129"/>
              <a:ext cx="274177" cy="444256"/>
            </a:xfrm>
            <a:custGeom>
              <a:avLst/>
              <a:gdLst/>
              <a:ahLst/>
              <a:cxnLst/>
              <a:rect l="l" t="t" r="r" b="b"/>
              <a:pathLst>
                <a:path w="274177" h="444256">
                  <a:moveTo>
                    <a:pt x="253492" y="241056"/>
                  </a:moveTo>
                  <a:lnTo>
                    <a:pt x="253167" y="241087"/>
                  </a:lnTo>
                  <a:lnTo>
                    <a:pt x="243423" y="248727"/>
                  </a:lnTo>
                  <a:lnTo>
                    <a:pt x="243149" y="249865"/>
                  </a:lnTo>
                  <a:lnTo>
                    <a:pt x="231039" y="274523"/>
                  </a:lnTo>
                  <a:lnTo>
                    <a:pt x="232826" y="302911"/>
                  </a:lnTo>
                  <a:lnTo>
                    <a:pt x="219527" y="321381"/>
                  </a:lnTo>
                  <a:lnTo>
                    <a:pt x="213736" y="338125"/>
                  </a:lnTo>
                  <a:lnTo>
                    <a:pt x="206675" y="342331"/>
                  </a:lnTo>
                  <a:lnTo>
                    <a:pt x="183226" y="344069"/>
                  </a:lnTo>
                  <a:lnTo>
                    <a:pt x="185410" y="358201"/>
                  </a:lnTo>
                  <a:lnTo>
                    <a:pt x="183053" y="367833"/>
                  </a:lnTo>
                  <a:lnTo>
                    <a:pt x="180065" y="386304"/>
                  </a:lnTo>
                  <a:lnTo>
                    <a:pt x="179791" y="386527"/>
                  </a:lnTo>
                  <a:lnTo>
                    <a:pt x="178602" y="412639"/>
                  </a:lnTo>
                  <a:lnTo>
                    <a:pt x="183601" y="424037"/>
                  </a:lnTo>
                  <a:lnTo>
                    <a:pt x="172832" y="439796"/>
                  </a:lnTo>
                  <a:lnTo>
                    <a:pt x="171989" y="440487"/>
                  </a:lnTo>
                  <a:lnTo>
                    <a:pt x="157764" y="437155"/>
                  </a:lnTo>
                  <a:lnTo>
                    <a:pt x="156048" y="437306"/>
                  </a:lnTo>
                  <a:lnTo>
                    <a:pt x="145105" y="444256"/>
                  </a:lnTo>
                  <a:lnTo>
                    <a:pt x="135017" y="436677"/>
                  </a:lnTo>
                  <a:lnTo>
                    <a:pt x="122753" y="433537"/>
                  </a:lnTo>
                  <a:lnTo>
                    <a:pt x="111587" y="436463"/>
                  </a:lnTo>
                  <a:lnTo>
                    <a:pt x="102961" y="418775"/>
                  </a:lnTo>
                  <a:lnTo>
                    <a:pt x="83616" y="420288"/>
                  </a:lnTo>
                  <a:lnTo>
                    <a:pt x="77623" y="415320"/>
                  </a:lnTo>
                  <a:lnTo>
                    <a:pt x="64719" y="421487"/>
                  </a:lnTo>
                  <a:lnTo>
                    <a:pt x="59324" y="413400"/>
                  </a:lnTo>
                  <a:lnTo>
                    <a:pt x="46990" y="413806"/>
                  </a:lnTo>
                  <a:lnTo>
                    <a:pt x="46116" y="413613"/>
                  </a:lnTo>
                  <a:lnTo>
                    <a:pt x="45720" y="412831"/>
                  </a:lnTo>
                  <a:lnTo>
                    <a:pt x="45700" y="412730"/>
                  </a:lnTo>
                  <a:lnTo>
                    <a:pt x="45050" y="411977"/>
                  </a:lnTo>
                  <a:lnTo>
                    <a:pt x="44501" y="411510"/>
                  </a:lnTo>
                  <a:lnTo>
                    <a:pt x="43861" y="410687"/>
                  </a:lnTo>
                  <a:lnTo>
                    <a:pt x="43535" y="409621"/>
                  </a:lnTo>
                  <a:lnTo>
                    <a:pt x="37836" y="408198"/>
                  </a:lnTo>
                  <a:lnTo>
                    <a:pt x="33964" y="408615"/>
                  </a:lnTo>
                  <a:lnTo>
                    <a:pt x="21874" y="395346"/>
                  </a:lnTo>
                  <a:lnTo>
                    <a:pt x="20238" y="386243"/>
                  </a:lnTo>
                  <a:lnTo>
                    <a:pt x="20290" y="385328"/>
                  </a:lnTo>
                  <a:lnTo>
                    <a:pt x="23764" y="381041"/>
                  </a:lnTo>
                  <a:lnTo>
                    <a:pt x="24790" y="362184"/>
                  </a:lnTo>
                  <a:lnTo>
                    <a:pt x="28295" y="348641"/>
                  </a:lnTo>
                  <a:lnTo>
                    <a:pt x="36423" y="343906"/>
                  </a:lnTo>
                  <a:lnTo>
                    <a:pt x="31923" y="332730"/>
                  </a:lnTo>
                  <a:lnTo>
                    <a:pt x="35449" y="325395"/>
                  </a:lnTo>
                  <a:lnTo>
                    <a:pt x="35204" y="309586"/>
                  </a:lnTo>
                  <a:lnTo>
                    <a:pt x="38486" y="296337"/>
                  </a:lnTo>
                  <a:lnTo>
                    <a:pt x="60340" y="299090"/>
                  </a:lnTo>
                  <a:lnTo>
                    <a:pt x="77623" y="288199"/>
                  </a:lnTo>
                  <a:lnTo>
                    <a:pt x="88291" y="267746"/>
                  </a:lnTo>
                  <a:lnTo>
                    <a:pt x="82296" y="260300"/>
                  </a:lnTo>
                  <a:lnTo>
                    <a:pt x="81676" y="259984"/>
                  </a:lnTo>
                  <a:lnTo>
                    <a:pt x="67797" y="247843"/>
                  </a:lnTo>
                  <a:lnTo>
                    <a:pt x="61112" y="250160"/>
                  </a:lnTo>
                  <a:lnTo>
                    <a:pt x="47010" y="242956"/>
                  </a:lnTo>
                  <a:lnTo>
                    <a:pt x="41818" y="229850"/>
                  </a:lnTo>
                  <a:lnTo>
                    <a:pt x="43983" y="203311"/>
                  </a:lnTo>
                  <a:lnTo>
                    <a:pt x="24039" y="198699"/>
                  </a:lnTo>
                  <a:lnTo>
                    <a:pt x="3180" y="187767"/>
                  </a:lnTo>
                  <a:lnTo>
                    <a:pt x="0" y="184272"/>
                  </a:lnTo>
                  <a:lnTo>
                    <a:pt x="11734" y="159746"/>
                  </a:lnTo>
                  <a:lnTo>
                    <a:pt x="16510" y="148214"/>
                  </a:lnTo>
                  <a:lnTo>
                    <a:pt x="37043" y="129966"/>
                  </a:lnTo>
                  <a:lnTo>
                    <a:pt x="50373" y="114534"/>
                  </a:lnTo>
                  <a:lnTo>
                    <a:pt x="58085" y="96316"/>
                  </a:lnTo>
                  <a:lnTo>
                    <a:pt x="66264" y="65359"/>
                  </a:lnTo>
                  <a:lnTo>
                    <a:pt x="71009" y="56154"/>
                  </a:lnTo>
                  <a:lnTo>
                    <a:pt x="83444" y="11766"/>
                  </a:lnTo>
                  <a:lnTo>
                    <a:pt x="81006" y="4836"/>
                  </a:lnTo>
                  <a:lnTo>
                    <a:pt x="100523" y="5192"/>
                  </a:lnTo>
                  <a:lnTo>
                    <a:pt x="112034" y="8941"/>
                  </a:lnTo>
                  <a:lnTo>
                    <a:pt x="115367" y="3332"/>
                  </a:lnTo>
                  <a:lnTo>
                    <a:pt x="128869" y="0"/>
                  </a:lnTo>
                  <a:lnTo>
                    <a:pt x="128849" y="2246"/>
                  </a:lnTo>
                  <a:lnTo>
                    <a:pt x="128971" y="12974"/>
                  </a:lnTo>
                  <a:lnTo>
                    <a:pt x="141996" y="17811"/>
                  </a:lnTo>
                  <a:lnTo>
                    <a:pt x="150927" y="26975"/>
                  </a:lnTo>
                  <a:lnTo>
                    <a:pt x="163312" y="31293"/>
                  </a:lnTo>
                  <a:lnTo>
                    <a:pt x="178602" y="31618"/>
                  </a:lnTo>
                  <a:lnTo>
                    <a:pt x="186629" y="36932"/>
                  </a:lnTo>
                  <a:lnTo>
                    <a:pt x="195011" y="31678"/>
                  </a:lnTo>
                  <a:lnTo>
                    <a:pt x="195529" y="32095"/>
                  </a:lnTo>
                  <a:lnTo>
                    <a:pt x="203291" y="34910"/>
                  </a:lnTo>
                  <a:lnTo>
                    <a:pt x="206573" y="44094"/>
                  </a:lnTo>
                  <a:lnTo>
                    <a:pt x="220818" y="45314"/>
                  </a:lnTo>
                  <a:lnTo>
                    <a:pt x="225623" y="51745"/>
                  </a:lnTo>
                  <a:lnTo>
                    <a:pt x="228224" y="68174"/>
                  </a:lnTo>
                  <a:lnTo>
                    <a:pt x="236241" y="74341"/>
                  </a:lnTo>
                  <a:lnTo>
                    <a:pt x="236382" y="75042"/>
                  </a:lnTo>
                  <a:lnTo>
                    <a:pt x="249458" y="78141"/>
                  </a:lnTo>
                  <a:lnTo>
                    <a:pt x="247528" y="86228"/>
                  </a:lnTo>
                  <a:lnTo>
                    <a:pt x="262240" y="98328"/>
                  </a:lnTo>
                  <a:lnTo>
                    <a:pt x="263490" y="111821"/>
                  </a:lnTo>
                  <a:lnTo>
                    <a:pt x="274177" y="116352"/>
                  </a:lnTo>
                  <a:lnTo>
                    <a:pt x="264485" y="132517"/>
                  </a:lnTo>
                  <a:lnTo>
                    <a:pt x="268458" y="140766"/>
                  </a:lnTo>
                  <a:lnTo>
                    <a:pt x="268356" y="141692"/>
                  </a:lnTo>
                  <a:lnTo>
                    <a:pt x="264059" y="154808"/>
                  </a:lnTo>
                  <a:lnTo>
                    <a:pt x="257597" y="158984"/>
                  </a:lnTo>
                  <a:lnTo>
                    <a:pt x="249337" y="154524"/>
                  </a:lnTo>
                  <a:lnTo>
                    <a:pt x="248717" y="155031"/>
                  </a:lnTo>
                  <a:lnTo>
                    <a:pt x="257292" y="180493"/>
                  </a:lnTo>
                  <a:lnTo>
                    <a:pt x="251206" y="189169"/>
                  </a:lnTo>
                  <a:lnTo>
                    <a:pt x="254508" y="201727"/>
                  </a:lnTo>
                  <a:lnTo>
                    <a:pt x="262047" y="206136"/>
                  </a:lnTo>
                  <a:lnTo>
                    <a:pt x="267513" y="216296"/>
                  </a:lnTo>
                  <a:lnTo>
                    <a:pt x="267513" y="216520"/>
                  </a:lnTo>
                  <a:lnTo>
                    <a:pt x="259364" y="221122"/>
                  </a:lnTo>
                  <a:lnTo>
                    <a:pt x="259090" y="22109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8" name="07 福島県"/>
            <p:cNvSpPr/>
            <p:nvPr/>
          </p:nvSpPr>
          <p:spPr>
            <a:xfrm>
              <a:off x="5221346" y="3799962"/>
              <a:ext cx="465420" cy="370829"/>
            </a:xfrm>
            <a:custGeom>
              <a:avLst/>
              <a:gdLst/>
              <a:ahLst/>
              <a:cxnLst/>
              <a:rect l="l" t="t" r="r" b="b"/>
              <a:pathLst>
                <a:path w="465420" h="370829">
                  <a:moveTo>
                    <a:pt x="439034" y="25369"/>
                  </a:moveTo>
                  <a:lnTo>
                    <a:pt x="446776" y="46035"/>
                  </a:lnTo>
                  <a:lnTo>
                    <a:pt x="452943" y="48179"/>
                  </a:lnTo>
                  <a:lnTo>
                    <a:pt x="454061" y="65765"/>
                  </a:lnTo>
                  <a:lnTo>
                    <a:pt x="458307" y="71455"/>
                  </a:lnTo>
                  <a:lnTo>
                    <a:pt x="461863" y="98298"/>
                  </a:lnTo>
                  <a:lnTo>
                    <a:pt x="465420" y="160376"/>
                  </a:lnTo>
                  <a:lnTo>
                    <a:pt x="465175" y="189585"/>
                  </a:lnTo>
                  <a:lnTo>
                    <a:pt x="456417" y="248808"/>
                  </a:lnTo>
                  <a:lnTo>
                    <a:pt x="456143" y="271516"/>
                  </a:lnTo>
                  <a:lnTo>
                    <a:pt x="452018" y="278212"/>
                  </a:lnTo>
                  <a:lnTo>
                    <a:pt x="449529" y="298999"/>
                  </a:lnTo>
                  <a:lnTo>
                    <a:pt x="452039" y="307564"/>
                  </a:lnTo>
                  <a:lnTo>
                    <a:pt x="437825" y="324399"/>
                  </a:lnTo>
                  <a:lnTo>
                    <a:pt x="413207" y="333197"/>
                  </a:lnTo>
                  <a:lnTo>
                    <a:pt x="406817" y="338917"/>
                  </a:lnTo>
                  <a:lnTo>
                    <a:pt x="404378" y="350388"/>
                  </a:lnTo>
                  <a:lnTo>
                    <a:pt x="376773" y="339202"/>
                  </a:lnTo>
                  <a:lnTo>
                    <a:pt x="360518" y="335748"/>
                  </a:lnTo>
                  <a:lnTo>
                    <a:pt x="353477" y="323149"/>
                  </a:lnTo>
                  <a:lnTo>
                    <a:pt x="353203" y="323250"/>
                  </a:lnTo>
                  <a:lnTo>
                    <a:pt x="349524" y="325018"/>
                  </a:lnTo>
                  <a:lnTo>
                    <a:pt x="348905" y="325608"/>
                  </a:lnTo>
                  <a:lnTo>
                    <a:pt x="348163" y="333136"/>
                  </a:lnTo>
                  <a:lnTo>
                    <a:pt x="354899" y="345389"/>
                  </a:lnTo>
                  <a:lnTo>
                    <a:pt x="354147" y="345196"/>
                  </a:lnTo>
                  <a:lnTo>
                    <a:pt x="341244" y="351201"/>
                  </a:lnTo>
                  <a:lnTo>
                    <a:pt x="335473" y="360924"/>
                  </a:lnTo>
                  <a:lnTo>
                    <a:pt x="322996" y="370829"/>
                  </a:lnTo>
                  <a:lnTo>
                    <a:pt x="322549" y="370210"/>
                  </a:lnTo>
                  <a:lnTo>
                    <a:pt x="317774" y="363128"/>
                  </a:lnTo>
                  <a:lnTo>
                    <a:pt x="302179" y="356819"/>
                  </a:lnTo>
                  <a:lnTo>
                    <a:pt x="299120" y="343215"/>
                  </a:lnTo>
                  <a:lnTo>
                    <a:pt x="288859" y="339852"/>
                  </a:lnTo>
                  <a:lnTo>
                    <a:pt x="278791" y="326136"/>
                  </a:lnTo>
                  <a:lnTo>
                    <a:pt x="278109" y="326228"/>
                  </a:lnTo>
                  <a:lnTo>
                    <a:pt x="273741" y="326858"/>
                  </a:lnTo>
                  <a:lnTo>
                    <a:pt x="273385" y="326797"/>
                  </a:lnTo>
                  <a:lnTo>
                    <a:pt x="268214" y="323677"/>
                  </a:lnTo>
                  <a:lnTo>
                    <a:pt x="268092" y="323525"/>
                  </a:lnTo>
                  <a:lnTo>
                    <a:pt x="269565" y="297973"/>
                  </a:lnTo>
                  <a:lnTo>
                    <a:pt x="257231" y="297190"/>
                  </a:lnTo>
                  <a:lnTo>
                    <a:pt x="255686" y="285628"/>
                  </a:lnTo>
                  <a:lnTo>
                    <a:pt x="242509" y="273416"/>
                  </a:lnTo>
                  <a:lnTo>
                    <a:pt x="233212" y="268336"/>
                  </a:lnTo>
                  <a:lnTo>
                    <a:pt x="198049" y="258288"/>
                  </a:lnTo>
                  <a:lnTo>
                    <a:pt x="196383" y="257759"/>
                  </a:lnTo>
                  <a:lnTo>
                    <a:pt x="181468" y="258257"/>
                  </a:lnTo>
                  <a:lnTo>
                    <a:pt x="162672" y="268082"/>
                  </a:lnTo>
                  <a:lnTo>
                    <a:pt x="163038" y="279115"/>
                  </a:lnTo>
                  <a:lnTo>
                    <a:pt x="162540" y="279492"/>
                  </a:lnTo>
                  <a:lnTo>
                    <a:pt x="154961" y="277775"/>
                  </a:lnTo>
                  <a:lnTo>
                    <a:pt x="146182" y="284043"/>
                  </a:lnTo>
                  <a:lnTo>
                    <a:pt x="126269" y="288219"/>
                  </a:lnTo>
                  <a:lnTo>
                    <a:pt x="111100" y="301742"/>
                  </a:lnTo>
                  <a:lnTo>
                    <a:pt x="83180" y="315651"/>
                  </a:lnTo>
                  <a:lnTo>
                    <a:pt x="73701" y="315153"/>
                  </a:lnTo>
                  <a:lnTo>
                    <a:pt x="73355" y="316057"/>
                  </a:lnTo>
                  <a:lnTo>
                    <a:pt x="66040" y="329093"/>
                  </a:lnTo>
                  <a:lnTo>
                    <a:pt x="56814" y="333786"/>
                  </a:lnTo>
                  <a:lnTo>
                    <a:pt x="16662" y="324551"/>
                  </a:lnTo>
                  <a:lnTo>
                    <a:pt x="17678" y="323992"/>
                  </a:lnTo>
                  <a:lnTo>
                    <a:pt x="21163" y="319766"/>
                  </a:lnTo>
                  <a:lnTo>
                    <a:pt x="19548" y="301335"/>
                  </a:lnTo>
                  <a:lnTo>
                    <a:pt x="23003" y="288625"/>
                  </a:lnTo>
                  <a:lnTo>
                    <a:pt x="17556" y="270551"/>
                  </a:lnTo>
                  <a:lnTo>
                    <a:pt x="21936" y="255758"/>
                  </a:lnTo>
                  <a:lnTo>
                    <a:pt x="15270" y="242590"/>
                  </a:lnTo>
                  <a:lnTo>
                    <a:pt x="7458" y="242438"/>
                  </a:lnTo>
                  <a:lnTo>
                    <a:pt x="0" y="231383"/>
                  </a:lnTo>
                  <a:lnTo>
                    <a:pt x="10099" y="217576"/>
                  </a:lnTo>
                  <a:lnTo>
                    <a:pt x="18105" y="191150"/>
                  </a:lnTo>
                  <a:lnTo>
                    <a:pt x="8057" y="177790"/>
                  </a:lnTo>
                  <a:lnTo>
                    <a:pt x="14478" y="165954"/>
                  </a:lnTo>
                  <a:lnTo>
                    <a:pt x="23399" y="166421"/>
                  </a:lnTo>
                  <a:lnTo>
                    <a:pt x="49185" y="159248"/>
                  </a:lnTo>
                  <a:lnTo>
                    <a:pt x="57861" y="162449"/>
                  </a:lnTo>
                  <a:lnTo>
                    <a:pt x="62962" y="146710"/>
                  </a:lnTo>
                  <a:lnTo>
                    <a:pt x="72705" y="144241"/>
                  </a:lnTo>
                  <a:lnTo>
                    <a:pt x="89144" y="145308"/>
                  </a:lnTo>
                  <a:lnTo>
                    <a:pt x="100005" y="149129"/>
                  </a:lnTo>
                  <a:lnTo>
                    <a:pt x="100807" y="137587"/>
                  </a:lnTo>
                  <a:lnTo>
                    <a:pt x="95606" y="103073"/>
                  </a:lnTo>
                  <a:lnTo>
                    <a:pt x="108438" y="96886"/>
                  </a:lnTo>
                  <a:lnTo>
                    <a:pt x="122611" y="69789"/>
                  </a:lnTo>
                  <a:lnTo>
                    <a:pt x="140015" y="51826"/>
                  </a:lnTo>
                  <a:lnTo>
                    <a:pt x="140289" y="51419"/>
                  </a:lnTo>
                  <a:lnTo>
                    <a:pt x="141011" y="46004"/>
                  </a:lnTo>
                  <a:lnTo>
                    <a:pt x="141235" y="45974"/>
                  </a:lnTo>
                  <a:lnTo>
                    <a:pt x="153568" y="45567"/>
                  </a:lnTo>
                  <a:lnTo>
                    <a:pt x="158963" y="53655"/>
                  </a:lnTo>
                  <a:lnTo>
                    <a:pt x="171867" y="47488"/>
                  </a:lnTo>
                  <a:lnTo>
                    <a:pt x="177861" y="52456"/>
                  </a:lnTo>
                  <a:lnTo>
                    <a:pt x="197206" y="50942"/>
                  </a:lnTo>
                  <a:lnTo>
                    <a:pt x="205831" y="68631"/>
                  </a:lnTo>
                  <a:lnTo>
                    <a:pt x="216997" y="65705"/>
                  </a:lnTo>
                  <a:lnTo>
                    <a:pt x="229260" y="68844"/>
                  </a:lnTo>
                  <a:lnTo>
                    <a:pt x="239350" y="76424"/>
                  </a:lnTo>
                  <a:lnTo>
                    <a:pt x="250291" y="69474"/>
                  </a:lnTo>
                  <a:lnTo>
                    <a:pt x="252009" y="69322"/>
                  </a:lnTo>
                  <a:lnTo>
                    <a:pt x="266233" y="72655"/>
                  </a:lnTo>
                  <a:lnTo>
                    <a:pt x="267076" y="71963"/>
                  </a:lnTo>
                  <a:lnTo>
                    <a:pt x="277846" y="56205"/>
                  </a:lnTo>
                  <a:lnTo>
                    <a:pt x="272847" y="44806"/>
                  </a:lnTo>
                  <a:lnTo>
                    <a:pt x="274036" y="18694"/>
                  </a:lnTo>
                  <a:lnTo>
                    <a:pt x="274310" y="18471"/>
                  </a:lnTo>
                  <a:lnTo>
                    <a:pt x="277297" y="0"/>
                  </a:lnTo>
                  <a:lnTo>
                    <a:pt x="294355" y="8321"/>
                  </a:lnTo>
                  <a:lnTo>
                    <a:pt x="313152" y="6178"/>
                  </a:lnTo>
                  <a:lnTo>
                    <a:pt x="325760" y="9398"/>
                  </a:lnTo>
                  <a:lnTo>
                    <a:pt x="328067" y="23643"/>
                  </a:lnTo>
                  <a:lnTo>
                    <a:pt x="328615" y="23987"/>
                  </a:lnTo>
                  <a:lnTo>
                    <a:pt x="360761" y="19477"/>
                  </a:lnTo>
                  <a:lnTo>
                    <a:pt x="379466" y="29281"/>
                  </a:lnTo>
                  <a:lnTo>
                    <a:pt x="376631" y="44023"/>
                  </a:lnTo>
                  <a:lnTo>
                    <a:pt x="380329" y="54600"/>
                  </a:lnTo>
                  <a:lnTo>
                    <a:pt x="403453" y="63561"/>
                  </a:lnTo>
                  <a:lnTo>
                    <a:pt x="419944" y="53431"/>
                  </a:lnTo>
                  <a:lnTo>
                    <a:pt x="421487" y="27798"/>
                  </a:lnTo>
                  <a:lnTo>
                    <a:pt x="430987" y="23196"/>
                  </a:lnTo>
                  <a:close/>
                  <a:moveTo>
                    <a:pt x="139964" y="44999"/>
                  </a:moveTo>
                  <a:lnTo>
                    <a:pt x="140360" y="45781"/>
                  </a:lnTo>
                  <a:lnTo>
                    <a:pt x="140412" y="45811"/>
                  </a:lnTo>
                  <a:lnTo>
                    <a:pt x="140269" y="45781"/>
                  </a:lnTo>
                  <a:close/>
                  <a:moveTo>
                    <a:pt x="137780" y="41788"/>
                  </a:moveTo>
                  <a:lnTo>
                    <a:pt x="132527" y="40619"/>
                  </a:lnTo>
                  <a:lnTo>
                    <a:pt x="132080" y="4036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9" name="08 茨城県"/>
            <p:cNvSpPr/>
            <p:nvPr/>
          </p:nvSpPr>
          <p:spPr>
            <a:xfrm>
              <a:off x="5351414" y="4123111"/>
              <a:ext cx="289448" cy="372171"/>
            </a:xfrm>
            <a:custGeom>
              <a:avLst/>
              <a:gdLst/>
              <a:ahLst/>
              <a:cxnLst/>
              <a:rect l="l" t="t" r="r" b="b"/>
              <a:pathLst>
                <a:path w="289448" h="372171">
                  <a:moveTo>
                    <a:pt x="274310" y="27239"/>
                  </a:moveTo>
                  <a:lnTo>
                    <a:pt x="277937" y="35377"/>
                  </a:lnTo>
                  <a:lnTo>
                    <a:pt x="268691" y="39391"/>
                  </a:lnTo>
                  <a:lnTo>
                    <a:pt x="259883" y="61001"/>
                  </a:lnTo>
                  <a:lnTo>
                    <a:pt x="255585" y="87731"/>
                  </a:lnTo>
                  <a:lnTo>
                    <a:pt x="250840" y="91917"/>
                  </a:lnTo>
                  <a:lnTo>
                    <a:pt x="239918" y="115489"/>
                  </a:lnTo>
                  <a:lnTo>
                    <a:pt x="235072" y="135168"/>
                  </a:lnTo>
                  <a:lnTo>
                    <a:pt x="230246" y="143744"/>
                  </a:lnTo>
                  <a:lnTo>
                    <a:pt x="229880" y="170536"/>
                  </a:lnTo>
                  <a:lnTo>
                    <a:pt x="233578" y="176002"/>
                  </a:lnTo>
                  <a:lnTo>
                    <a:pt x="223957" y="195733"/>
                  </a:lnTo>
                  <a:lnTo>
                    <a:pt x="216967" y="202397"/>
                  </a:lnTo>
                  <a:lnTo>
                    <a:pt x="217667" y="224068"/>
                  </a:lnTo>
                  <a:lnTo>
                    <a:pt x="225430" y="255981"/>
                  </a:lnTo>
                  <a:lnTo>
                    <a:pt x="241239" y="294518"/>
                  </a:lnTo>
                  <a:lnTo>
                    <a:pt x="247904" y="303154"/>
                  </a:lnTo>
                  <a:lnTo>
                    <a:pt x="262077" y="333024"/>
                  </a:lnTo>
                  <a:lnTo>
                    <a:pt x="282814" y="365709"/>
                  </a:lnTo>
                  <a:lnTo>
                    <a:pt x="289448" y="370545"/>
                  </a:lnTo>
                  <a:lnTo>
                    <a:pt x="281991" y="372171"/>
                  </a:lnTo>
                  <a:lnTo>
                    <a:pt x="262027" y="358170"/>
                  </a:lnTo>
                  <a:lnTo>
                    <a:pt x="253299" y="342473"/>
                  </a:lnTo>
                  <a:lnTo>
                    <a:pt x="234422" y="335473"/>
                  </a:lnTo>
                  <a:lnTo>
                    <a:pt x="229677" y="325445"/>
                  </a:lnTo>
                  <a:lnTo>
                    <a:pt x="204714" y="304901"/>
                  </a:lnTo>
                  <a:lnTo>
                    <a:pt x="198750" y="314148"/>
                  </a:lnTo>
                  <a:lnTo>
                    <a:pt x="183550" y="320558"/>
                  </a:lnTo>
                  <a:lnTo>
                    <a:pt x="171166" y="322163"/>
                  </a:lnTo>
                  <a:lnTo>
                    <a:pt x="170027" y="322469"/>
                  </a:lnTo>
                  <a:lnTo>
                    <a:pt x="157023" y="333786"/>
                  </a:lnTo>
                  <a:lnTo>
                    <a:pt x="148743" y="331247"/>
                  </a:lnTo>
                  <a:lnTo>
                    <a:pt x="138176" y="336611"/>
                  </a:lnTo>
                  <a:lnTo>
                    <a:pt x="130942" y="334680"/>
                  </a:lnTo>
                  <a:lnTo>
                    <a:pt x="130515" y="334619"/>
                  </a:lnTo>
                  <a:lnTo>
                    <a:pt x="114036" y="339588"/>
                  </a:lnTo>
                  <a:lnTo>
                    <a:pt x="109332" y="332009"/>
                  </a:lnTo>
                  <a:lnTo>
                    <a:pt x="108590" y="331369"/>
                  </a:lnTo>
                  <a:lnTo>
                    <a:pt x="75885" y="319766"/>
                  </a:lnTo>
                  <a:lnTo>
                    <a:pt x="67260" y="313222"/>
                  </a:lnTo>
                  <a:lnTo>
                    <a:pt x="65349" y="311749"/>
                  </a:lnTo>
                  <a:lnTo>
                    <a:pt x="61265" y="301986"/>
                  </a:lnTo>
                  <a:lnTo>
                    <a:pt x="60970" y="301742"/>
                  </a:lnTo>
                  <a:lnTo>
                    <a:pt x="58786" y="301275"/>
                  </a:lnTo>
                  <a:lnTo>
                    <a:pt x="56896" y="301335"/>
                  </a:lnTo>
                  <a:lnTo>
                    <a:pt x="33690" y="275489"/>
                  </a:lnTo>
                  <a:lnTo>
                    <a:pt x="31283" y="273030"/>
                  </a:lnTo>
                  <a:lnTo>
                    <a:pt x="21956" y="264200"/>
                  </a:lnTo>
                  <a:lnTo>
                    <a:pt x="21956" y="264292"/>
                  </a:lnTo>
                  <a:lnTo>
                    <a:pt x="13056" y="265460"/>
                  </a:lnTo>
                  <a:lnTo>
                    <a:pt x="4349" y="248371"/>
                  </a:lnTo>
                  <a:lnTo>
                    <a:pt x="3363" y="246959"/>
                  </a:lnTo>
                  <a:lnTo>
                    <a:pt x="0" y="230937"/>
                  </a:lnTo>
                  <a:lnTo>
                    <a:pt x="670" y="228996"/>
                  </a:lnTo>
                  <a:lnTo>
                    <a:pt x="10221" y="229951"/>
                  </a:lnTo>
                  <a:lnTo>
                    <a:pt x="33244" y="218430"/>
                  </a:lnTo>
                  <a:lnTo>
                    <a:pt x="40305" y="196190"/>
                  </a:lnTo>
                  <a:lnTo>
                    <a:pt x="52893" y="200111"/>
                  </a:lnTo>
                  <a:lnTo>
                    <a:pt x="53807" y="200477"/>
                  </a:lnTo>
                  <a:lnTo>
                    <a:pt x="55921" y="189128"/>
                  </a:lnTo>
                  <a:lnTo>
                    <a:pt x="56297" y="188509"/>
                  </a:lnTo>
                  <a:lnTo>
                    <a:pt x="68773" y="184120"/>
                  </a:lnTo>
                  <a:lnTo>
                    <a:pt x="70713" y="176530"/>
                  </a:lnTo>
                  <a:lnTo>
                    <a:pt x="87498" y="176682"/>
                  </a:lnTo>
                  <a:lnTo>
                    <a:pt x="88839" y="176652"/>
                  </a:lnTo>
                  <a:lnTo>
                    <a:pt x="93970" y="168280"/>
                  </a:lnTo>
                  <a:lnTo>
                    <a:pt x="94193" y="167813"/>
                  </a:lnTo>
                  <a:lnTo>
                    <a:pt x="101377" y="169357"/>
                  </a:lnTo>
                  <a:lnTo>
                    <a:pt x="113680" y="165344"/>
                  </a:lnTo>
                  <a:lnTo>
                    <a:pt x="123657" y="169490"/>
                  </a:lnTo>
                  <a:lnTo>
                    <a:pt x="128159" y="162560"/>
                  </a:lnTo>
                  <a:lnTo>
                    <a:pt x="131461" y="144547"/>
                  </a:lnTo>
                  <a:lnTo>
                    <a:pt x="140412" y="130342"/>
                  </a:lnTo>
                  <a:lnTo>
                    <a:pt x="137973" y="115214"/>
                  </a:lnTo>
                  <a:lnTo>
                    <a:pt x="137506" y="91328"/>
                  </a:lnTo>
                  <a:lnTo>
                    <a:pt x="134773" y="76474"/>
                  </a:lnTo>
                  <a:lnTo>
                    <a:pt x="150206" y="72197"/>
                  </a:lnTo>
                  <a:lnTo>
                    <a:pt x="149890" y="71852"/>
                  </a:lnTo>
                  <a:lnTo>
                    <a:pt x="140686" y="52984"/>
                  </a:lnTo>
                  <a:lnTo>
                    <a:pt x="143998" y="45233"/>
                  </a:lnTo>
                  <a:lnTo>
                    <a:pt x="140442" y="29728"/>
                  </a:lnTo>
                  <a:lnTo>
                    <a:pt x="139365" y="7376"/>
                  </a:lnTo>
                  <a:lnTo>
                    <a:pt x="142972" y="3769"/>
                  </a:lnTo>
                  <a:lnTo>
                    <a:pt x="143672" y="3709"/>
                  </a:lnTo>
                  <a:lnTo>
                    <a:pt x="148041" y="3079"/>
                  </a:lnTo>
                  <a:lnTo>
                    <a:pt x="148722" y="2987"/>
                  </a:lnTo>
                  <a:lnTo>
                    <a:pt x="158791" y="16703"/>
                  </a:lnTo>
                  <a:lnTo>
                    <a:pt x="169052" y="20066"/>
                  </a:lnTo>
                  <a:lnTo>
                    <a:pt x="172110" y="33670"/>
                  </a:lnTo>
                  <a:lnTo>
                    <a:pt x="187706" y="39979"/>
                  </a:lnTo>
                  <a:lnTo>
                    <a:pt x="192481" y="47061"/>
                  </a:lnTo>
                  <a:lnTo>
                    <a:pt x="192928" y="47680"/>
                  </a:lnTo>
                  <a:lnTo>
                    <a:pt x="205404" y="37775"/>
                  </a:lnTo>
                  <a:lnTo>
                    <a:pt x="211175" y="28052"/>
                  </a:lnTo>
                  <a:lnTo>
                    <a:pt x="224079" y="22047"/>
                  </a:lnTo>
                  <a:lnTo>
                    <a:pt x="224831" y="22240"/>
                  </a:lnTo>
                  <a:lnTo>
                    <a:pt x="218094" y="9987"/>
                  </a:lnTo>
                  <a:lnTo>
                    <a:pt x="218836" y="2459"/>
                  </a:lnTo>
                  <a:lnTo>
                    <a:pt x="219456" y="1869"/>
                  </a:lnTo>
                  <a:lnTo>
                    <a:pt x="223134" y="101"/>
                  </a:lnTo>
                  <a:lnTo>
                    <a:pt x="223408" y="0"/>
                  </a:lnTo>
                  <a:lnTo>
                    <a:pt x="230449" y="12599"/>
                  </a:lnTo>
                  <a:lnTo>
                    <a:pt x="246705" y="16053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0" name="09 栃木県"/>
            <p:cNvSpPr/>
            <p:nvPr/>
          </p:nvSpPr>
          <p:spPr>
            <a:xfrm>
              <a:off x="5261976" y="4057721"/>
              <a:ext cx="239644" cy="295839"/>
            </a:xfrm>
            <a:custGeom>
              <a:avLst/>
              <a:gdLst/>
              <a:ahLst/>
              <a:cxnLst/>
              <a:rect l="l" t="t" r="r" b="b"/>
              <a:pathLst>
                <a:path w="239644" h="295839">
                  <a:moveTo>
                    <a:pt x="227462" y="65765"/>
                  </a:moveTo>
                  <a:lnTo>
                    <a:pt x="227584" y="65918"/>
                  </a:lnTo>
                  <a:lnTo>
                    <a:pt x="232755" y="69037"/>
                  </a:lnTo>
                  <a:lnTo>
                    <a:pt x="232410" y="69159"/>
                  </a:lnTo>
                  <a:lnTo>
                    <a:pt x="228803" y="72766"/>
                  </a:lnTo>
                  <a:lnTo>
                    <a:pt x="229880" y="95118"/>
                  </a:lnTo>
                  <a:lnTo>
                    <a:pt x="233436" y="110622"/>
                  </a:lnTo>
                  <a:lnTo>
                    <a:pt x="230124" y="118375"/>
                  </a:lnTo>
                  <a:lnTo>
                    <a:pt x="239329" y="137241"/>
                  </a:lnTo>
                  <a:lnTo>
                    <a:pt x="239644" y="137587"/>
                  </a:lnTo>
                  <a:lnTo>
                    <a:pt x="224211" y="141864"/>
                  </a:lnTo>
                  <a:lnTo>
                    <a:pt x="226944" y="156718"/>
                  </a:lnTo>
                  <a:lnTo>
                    <a:pt x="227411" y="180604"/>
                  </a:lnTo>
                  <a:lnTo>
                    <a:pt x="229850" y="195733"/>
                  </a:lnTo>
                  <a:lnTo>
                    <a:pt x="220899" y="209936"/>
                  </a:lnTo>
                  <a:lnTo>
                    <a:pt x="217597" y="227950"/>
                  </a:lnTo>
                  <a:lnTo>
                    <a:pt x="213095" y="234879"/>
                  </a:lnTo>
                  <a:lnTo>
                    <a:pt x="203118" y="230733"/>
                  </a:lnTo>
                  <a:lnTo>
                    <a:pt x="190815" y="234747"/>
                  </a:lnTo>
                  <a:lnTo>
                    <a:pt x="183632" y="233202"/>
                  </a:lnTo>
                  <a:lnTo>
                    <a:pt x="183409" y="233669"/>
                  </a:lnTo>
                  <a:lnTo>
                    <a:pt x="178278" y="242042"/>
                  </a:lnTo>
                  <a:lnTo>
                    <a:pt x="176936" y="242072"/>
                  </a:lnTo>
                  <a:lnTo>
                    <a:pt x="160152" y="241920"/>
                  </a:lnTo>
                  <a:lnTo>
                    <a:pt x="158211" y="249510"/>
                  </a:lnTo>
                  <a:lnTo>
                    <a:pt x="145735" y="253899"/>
                  </a:lnTo>
                  <a:lnTo>
                    <a:pt x="145359" y="254518"/>
                  </a:lnTo>
                  <a:lnTo>
                    <a:pt x="143246" y="265867"/>
                  </a:lnTo>
                  <a:lnTo>
                    <a:pt x="142332" y="265502"/>
                  </a:lnTo>
                  <a:lnTo>
                    <a:pt x="129743" y="261580"/>
                  </a:lnTo>
                  <a:lnTo>
                    <a:pt x="122682" y="283820"/>
                  </a:lnTo>
                  <a:lnTo>
                    <a:pt x="99660" y="295341"/>
                  </a:lnTo>
                  <a:lnTo>
                    <a:pt x="90109" y="294386"/>
                  </a:lnTo>
                  <a:lnTo>
                    <a:pt x="89337" y="295839"/>
                  </a:lnTo>
                  <a:lnTo>
                    <a:pt x="84643" y="293928"/>
                  </a:lnTo>
                  <a:lnTo>
                    <a:pt x="83596" y="293868"/>
                  </a:lnTo>
                  <a:lnTo>
                    <a:pt x="83850" y="289459"/>
                  </a:lnTo>
                  <a:lnTo>
                    <a:pt x="72512" y="273121"/>
                  </a:lnTo>
                  <a:lnTo>
                    <a:pt x="71740" y="273274"/>
                  </a:lnTo>
                  <a:lnTo>
                    <a:pt x="66294" y="274940"/>
                  </a:lnTo>
                  <a:lnTo>
                    <a:pt x="64821" y="274879"/>
                  </a:lnTo>
                  <a:lnTo>
                    <a:pt x="55596" y="271547"/>
                  </a:lnTo>
                  <a:lnTo>
                    <a:pt x="42794" y="272563"/>
                  </a:lnTo>
                  <a:lnTo>
                    <a:pt x="41677" y="272867"/>
                  </a:lnTo>
                  <a:lnTo>
                    <a:pt x="33416" y="273517"/>
                  </a:lnTo>
                  <a:lnTo>
                    <a:pt x="23206" y="262321"/>
                  </a:lnTo>
                  <a:lnTo>
                    <a:pt x="21214" y="253583"/>
                  </a:lnTo>
                  <a:lnTo>
                    <a:pt x="10048" y="244449"/>
                  </a:lnTo>
                  <a:lnTo>
                    <a:pt x="9154" y="237866"/>
                  </a:lnTo>
                  <a:lnTo>
                    <a:pt x="21509" y="215220"/>
                  </a:lnTo>
                  <a:lnTo>
                    <a:pt x="22383" y="204114"/>
                  </a:lnTo>
                  <a:lnTo>
                    <a:pt x="29444" y="187503"/>
                  </a:lnTo>
                  <a:lnTo>
                    <a:pt x="30835" y="188092"/>
                  </a:lnTo>
                  <a:lnTo>
                    <a:pt x="38395" y="179232"/>
                  </a:lnTo>
                  <a:lnTo>
                    <a:pt x="34117" y="170474"/>
                  </a:lnTo>
                  <a:lnTo>
                    <a:pt x="24546" y="172141"/>
                  </a:lnTo>
                  <a:lnTo>
                    <a:pt x="5995" y="167813"/>
                  </a:lnTo>
                  <a:lnTo>
                    <a:pt x="223" y="162976"/>
                  </a:lnTo>
                  <a:lnTo>
                    <a:pt x="0" y="162113"/>
                  </a:lnTo>
                  <a:lnTo>
                    <a:pt x="3180" y="143327"/>
                  </a:lnTo>
                  <a:lnTo>
                    <a:pt x="10475" y="127539"/>
                  </a:lnTo>
                  <a:lnTo>
                    <a:pt x="6167" y="118872"/>
                  </a:lnTo>
                  <a:lnTo>
                    <a:pt x="6269" y="118506"/>
                  </a:lnTo>
                  <a:lnTo>
                    <a:pt x="11460" y="115336"/>
                  </a:lnTo>
                  <a:lnTo>
                    <a:pt x="17801" y="100178"/>
                  </a:lnTo>
                  <a:lnTo>
                    <a:pt x="6695" y="91237"/>
                  </a:lnTo>
                  <a:lnTo>
                    <a:pt x="16185" y="76027"/>
                  </a:lnTo>
                  <a:lnTo>
                    <a:pt x="25410" y="71333"/>
                  </a:lnTo>
                  <a:lnTo>
                    <a:pt x="32725" y="58298"/>
                  </a:lnTo>
                  <a:lnTo>
                    <a:pt x="33071" y="57394"/>
                  </a:lnTo>
                  <a:lnTo>
                    <a:pt x="42550" y="57892"/>
                  </a:lnTo>
                  <a:lnTo>
                    <a:pt x="70470" y="43983"/>
                  </a:lnTo>
                  <a:lnTo>
                    <a:pt x="85639" y="30460"/>
                  </a:lnTo>
                  <a:lnTo>
                    <a:pt x="105552" y="26284"/>
                  </a:lnTo>
                  <a:lnTo>
                    <a:pt x="114330" y="20015"/>
                  </a:lnTo>
                  <a:lnTo>
                    <a:pt x="121910" y="21733"/>
                  </a:lnTo>
                  <a:lnTo>
                    <a:pt x="122408" y="21357"/>
                  </a:lnTo>
                  <a:lnTo>
                    <a:pt x="122042" y="10323"/>
                  </a:lnTo>
                  <a:lnTo>
                    <a:pt x="140838" y="497"/>
                  </a:lnTo>
                  <a:lnTo>
                    <a:pt x="155752" y="0"/>
                  </a:lnTo>
                  <a:lnTo>
                    <a:pt x="157419" y="529"/>
                  </a:lnTo>
                  <a:lnTo>
                    <a:pt x="192583" y="10577"/>
                  </a:lnTo>
                  <a:lnTo>
                    <a:pt x="201879" y="15656"/>
                  </a:lnTo>
                  <a:lnTo>
                    <a:pt x="215057" y="27869"/>
                  </a:lnTo>
                  <a:lnTo>
                    <a:pt x="216601" y="39431"/>
                  </a:lnTo>
                  <a:lnTo>
                    <a:pt x="228936" y="40213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1" name="10 群馬県"/>
            <p:cNvSpPr/>
            <p:nvPr/>
          </p:nvSpPr>
          <p:spPr>
            <a:xfrm>
              <a:off x="5030460" y="4087744"/>
              <a:ext cx="315367" cy="332100"/>
            </a:xfrm>
            <a:custGeom>
              <a:avLst/>
              <a:gdLst/>
              <a:ahLst/>
              <a:cxnLst/>
              <a:rect l="l" t="t" r="r" b="b"/>
              <a:pathLst>
                <a:path w="315367" h="332100">
                  <a:moveTo>
                    <a:pt x="247701" y="46004"/>
                  </a:moveTo>
                  <a:lnTo>
                    <a:pt x="238211" y="61214"/>
                  </a:lnTo>
                  <a:lnTo>
                    <a:pt x="249317" y="70155"/>
                  </a:lnTo>
                  <a:lnTo>
                    <a:pt x="242976" y="85314"/>
                  </a:lnTo>
                  <a:lnTo>
                    <a:pt x="237784" y="88484"/>
                  </a:lnTo>
                  <a:lnTo>
                    <a:pt x="237683" y="88850"/>
                  </a:lnTo>
                  <a:lnTo>
                    <a:pt x="241990" y="97515"/>
                  </a:lnTo>
                  <a:lnTo>
                    <a:pt x="234696" y="113304"/>
                  </a:lnTo>
                  <a:lnTo>
                    <a:pt x="231516" y="132091"/>
                  </a:lnTo>
                  <a:lnTo>
                    <a:pt x="231739" y="132954"/>
                  </a:lnTo>
                  <a:lnTo>
                    <a:pt x="237510" y="137790"/>
                  </a:lnTo>
                  <a:lnTo>
                    <a:pt x="256062" y="142118"/>
                  </a:lnTo>
                  <a:lnTo>
                    <a:pt x="265633" y="140452"/>
                  </a:lnTo>
                  <a:lnTo>
                    <a:pt x="269911" y="149210"/>
                  </a:lnTo>
                  <a:lnTo>
                    <a:pt x="262351" y="158070"/>
                  </a:lnTo>
                  <a:lnTo>
                    <a:pt x="260960" y="157480"/>
                  </a:lnTo>
                  <a:lnTo>
                    <a:pt x="253899" y="174092"/>
                  </a:lnTo>
                  <a:lnTo>
                    <a:pt x="253025" y="185196"/>
                  </a:lnTo>
                  <a:lnTo>
                    <a:pt x="240670" y="207843"/>
                  </a:lnTo>
                  <a:lnTo>
                    <a:pt x="241564" y="214427"/>
                  </a:lnTo>
                  <a:lnTo>
                    <a:pt x="252730" y="223561"/>
                  </a:lnTo>
                  <a:lnTo>
                    <a:pt x="254722" y="232298"/>
                  </a:lnTo>
                  <a:lnTo>
                    <a:pt x="264932" y="243495"/>
                  </a:lnTo>
                  <a:lnTo>
                    <a:pt x="273193" y="242845"/>
                  </a:lnTo>
                  <a:lnTo>
                    <a:pt x="274310" y="242539"/>
                  </a:lnTo>
                  <a:lnTo>
                    <a:pt x="287112" y="241523"/>
                  </a:lnTo>
                  <a:lnTo>
                    <a:pt x="296337" y="244856"/>
                  </a:lnTo>
                  <a:lnTo>
                    <a:pt x="297810" y="244917"/>
                  </a:lnTo>
                  <a:lnTo>
                    <a:pt x="303255" y="243251"/>
                  </a:lnTo>
                  <a:lnTo>
                    <a:pt x="304028" y="243099"/>
                  </a:lnTo>
                  <a:lnTo>
                    <a:pt x="315367" y="259435"/>
                  </a:lnTo>
                  <a:lnTo>
                    <a:pt x="315112" y="263845"/>
                  </a:lnTo>
                  <a:lnTo>
                    <a:pt x="314665" y="263845"/>
                  </a:lnTo>
                  <a:lnTo>
                    <a:pt x="305014" y="270063"/>
                  </a:lnTo>
                  <a:lnTo>
                    <a:pt x="296886" y="263012"/>
                  </a:lnTo>
                  <a:lnTo>
                    <a:pt x="282987" y="268214"/>
                  </a:lnTo>
                  <a:lnTo>
                    <a:pt x="272969" y="268346"/>
                  </a:lnTo>
                  <a:lnTo>
                    <a:pt x="267868" y="269271"/>
                  </a:lnTo>
                  <a:lnTo>
                    <a:pt x="260584" y="267168"/>
                  </a:lnTo>
                  <a:lnTo>
                    <a:pt x="259964" y="266710"/>
                  </a:lnTo>
                  <a:lnTo>
                    <a:pt x="254122" y="260980"/>
                  </a:lnTo>
                  <a:lnTo>
                    <a:pt x="251531" y="258815"/>
                  </a:lnTo>
                  <a:lnTo>
                    <a:pt x="238973" y="249601"/>
                  </a:lnTo>
                  <a:lnTo>
                    <a:pt x="228264" y="254752"/>
                  </a:lnTo>
                  <a:lnTo>
                    <a:pt x="208961" y="251796"/>
                  </a:lnTo>
                  <a:lnTo>
                    <a:pt x="194818" y="244734"/>
                  </a:lnTo>
                  <a:lnTo>
                    <a:pt x="192054" y="242976"/>
                  </a:lnTo>
                  <a:lnTo>
                    <a:pt x="182189" y="240356"/>
                  </a:lnTo>
                  <a:lnTo>
                    <a:pt x="182138" y="240356"/>
                  </a:lnTo>
                  <a:lnTo>
                    <a:pt x="176713" y="247041"/>
                  </a:lnTo>
                  <a:lnTo>
                    <a:pt x="176713" y="247162"/>
                  </a:lnTo>
                  <a:lnTo>
                    <a:pt x="174772" y="252720"/>
                  </a:lnTo>
                  <a:lnTo>
                    <a:pt x="173827" y="254386"/>
                  </a:lnTo>
                  <a:lnTo>
                    <a:pt x="163932" y="272034"/>
                  </a:lnTo>
                  <a:lnTo>
                    <a:pt x="165354" y="280355"/>
                  </a:lnTo>
                  <a:lnTo>
                    <a:pt x="144069" y="291531"/>
                  </a:lnTo>
                  <a:lnTo>
                    <a:pt x="132882" y="300482"/>
                  </a:lnTo>
                  <a:lnTo>
                    <a:pt x="132111" y="300146"/>
                  </a:lnTo>
                  <a:lnTo>
                    <a:pt x="125669" y="299405"/>
                  </a:lnTo>
                  <a:lnTo>
                    <a:pt x="111618" y="307096"/>
                  </a:lnTo>
                  <a:lnTo>
                    <a:pt x="107442" y="314848"/>
                  </a:lnTo>
                  <a:lnTo>
                    <a:pt x="107391" y="315681"/>
                  </a:lnTo>
                  <a:lnTo>
                    <a:pt x="107249" y="316078"/>
                  </a:lnTo>
                  <a:lnTo>
                    <a:pt x="106568" y="316047"/>
                  </a:lnTo>
                  <a:lnTo>
                    <a:pt x="88850" y="316971"/>
                  </a:lnTo>
                  <a:lnTo>
                    <a:pt x="78456" y="332100"/>
                  </a:lnTo>
                  <a:lnTo>
                    <a:pt x="70266" y="324012"/>
                  </a:lnTo>
                  <a:lnTo>
                    <a:pt x="58288" y="318881"/>
                  </a:lnTo>
                  <a:lnTo>
                    <a:pt x="61448" y="312329"/>
                  </a:lnTo>
                  <a:lnTo>
                    <a:pt x="58085" y="299506"/>
                  </a:lnTo>
                  <a:lnTo>
                    <a:pt x="59202" y="299039"/>
                  </a:lnTo>
                  <a:lnTo>
                    <a:pt x="61468" y="290819"/>
                  </a:lnTo>
                  <a:lnTo>
                    <a:pt x="61641" y="290668"/>
                  </a:lnTo>
                  <a:lnTo>
                    <a:pt x="50628" y="285862"/>
                  </a:lnTo>
                  <a:lnTo>
                    <a:pt x="47244" y="278049"/>
                  </a:lnTo>
                  <a:lnTo>
                    <a:pt x="59680" y="273761"/>
                  </a:lnTo>
                  <a:lnTo>
                    <a:pt x="58460" y="264861"/>
                  </a:lnTo>
                  <a:lnTo>
                    <a:pt x="59406" y="263967"/>
                  </a:lnTo>
                  <a:lnTo>
                    <a:pt x="51003" y="250769"/>
                  </a:lnTo>
                  <a:lnTo>
                    <a:pt x="51349" y="242946"/>
                  </a:lnTo>
                  <a:lnTo>
                    <a:pt x="62911" y="234737"/>
                  </a:lnTo>
                  <a:lnTo>
                    <a:pt x="63754" y="234239"/>
                  </a:lnTo>
                  <a:lnTo>
                    <a:pt x="63429" y="205841"/>
                  </a:lnTo>
                  <a:lnTo>
                    <a:pt x="59700" y="199014"/>
                  </a:lnTo>
                  <a:lnTo>
                    <a:pt x="43770" y="198395"/>
                  </a:lnTo>
                  <a:lnTo>
                    <a:pt x="42824" y="198272"/>
                  </a:lnTo>
                  <a:lnTo>
                    <a:pt x="31334" y="202499"/>
                  </a:lnTo>
                  <a:lnTo>
                    <a:pt x="30358" y="202194"/>
                  </a:lnTo>
                  <a:lnTo>
                    <a:pt x="29718" y="201920"/>
                  </a:lnTo>
                  <a:lnTo>
                    <a:pt x="26335" y="199999"/>
                  </a:lnTo>
                  <a:lnTo>
                    <a:pt x="15941" y="201951"/>
                  </a:lnTo>
                  <a:lnTo>
                    <a:pt x="15067" y="200681"/>
                  </a:lnTo>
                  <a:lnTo>
                    <a:pt x="976" y="193609"/>
                  </a:lnTo>
                  <a:lnTo>
                    <a:pt x="0" y="176326"/>
                  </a:lnTo>
                  <a:lnTo>
                    <a:pt x="7214" y="157480"/>
                  </a:lnTo>
                  <a:lnTo>
                    <a:pt x="7264" y="144475"/>
                  </a:lnTo>
                  <a:lnTo>
                    <a:pt x="18898" y="128829"/>
                  </a:lnTo>
                  <a:lnTo>
                    <a:pt x="31831" y="126573"/>
                  </a:lnTo>
                  <a:lnTo>
                    <a:pt x="30561" y="113863"/>
                  </a:lnTo>
                  <a:lnTo>
                    <a:pt x="39736" y="109454"/>
                  </a:lnTo>
                  <a:lnTo>
                    <a:pt x="53218" y="109424"/>
                  </a:lnTo>
                  <a:lnTo>
                    <a:pt x="55870" y="105207"/>
                  </a:lnTo>
                  <a:lnTo>
                    <a:pt x="73904" y="99618"/>
                  </a:lnTo>
                  <a:lnTo>
                    <a:pt x="74676" y="99812"/>
                  </a:lnTo>
                  <a:lnTo>
                    <a:pt x="82032" y="91552"/>
                  </a:lnTo>
                  <a:lnTo>
                    <a:pt x="92802" y="97139"/>
                  </a:lnTo>
                  <a:lnTo>
                    <a:pt x="106873" y="89042"/>
                  </a:lnTo>
                  <a:lnTo>
                    <a:pt x="105898" y="77612"/>
                  </a:lnTo>
                  <a:lnTo>
                    <a:pt x="132284" y="70317"/>
                  </a:lnTo>
                  <a:lnTo>
                    <a:pt x="129469" y="57637"/>
                  </a:lnTo>
                  <a:lnTo>
                    <a:pt x="133106" y="51389"/>
                  </a:lnTo>
                  <a:lnTo>
                    <a:pt x="133127" y="51359"/>
                  </a:lnTo>
                  <a:lnTo>
                    <a:pt x="144739" y="52101"/>
                  </a:lnTo>
                  <a:lnTo>
                    <a:pt x="141661" y="39786"/>
                  </a:lnTo>
                  <a:lnTo>
                    <a:pt x="141803" y="25227"/>
                  </a:lnTo>
                  <a:lnTo>
                    <a:pt x="161767" y="22077"/>
                  </a:lnTo>
                  <a:lnTo>
                    <a:pt x="171369" y="13736"/>
                  </a:lnTo>
                  <a:lnTo>
                    <a:pt x="174030" y="0"/>
                  </a:lnTo>
                  <a:lnTo>
                    <a:pt x="194523" y="21113"/>
                  </a:lnTo>
                  <a:lnTo>
                    <a:pt x="194747" y="29271"/>
                  </a:lnTo>
                  <a:lnTo>
                    <a:pt x="194818" y="29362"/>
                  </a:lnTo>
                  <a:lnTo>
                    <a:pt x="208372" y="35834"/>
                  </a:lnTo>
                  <a:lnTo>
                    <a:pt x="207549" y="3676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2" name="11 埼玉県"/>
            <p:cNvSpPr/>
            <p:nvPr/>
          </p:nvSpPr>
          <p:spPr>
            <a:xfrm>
              <a:off x="5108916" y="4328099"/>
              <a:ext cx="295311" cy="162469"/>
            </a:xfrm>
            <a:custGeom>
              <a:avLst/>
              <a:gdLst/>
              <a:ahLst/>
              <a:cxnLst/>
              <a:rect l="l" t="t" r="r" b="b"/>
              <a:pathLst>
                <a:path w="295311" h="162469">
                  <a:moveTo>
                    <a:pt x="246848" y="43383"/>
                  </a:moveTo>
                  <a:lnTo>
                    <a:pt x="255555" y="60472"/>
                  </a:lnTo>
                  <a:lnTo>
                    <a:pt x="264455" y="59304"/>
                  </a:lnTo>
                  <a:lnTo>
                    <a:pt x="264729" y="60289"/>
                  </a:lnTo>
                  <a:lnTo>
                    <a:pt x="267289" y="67270"/>
                  </a:lnTo>
                  <a:lnTo>
                    <a:pt x="268234" y="69363"/>
                  </a:lnTo>
                  <a:lnTo>
                    <a:pt x="274676" y="77237"/>
                  </a:lnTo>
                  <a:lnTo>
                    <a:pt x="274574" y="86482"/>
                  </a:lnTo>
                  <a:lnTo>
                    <a:pt x="282357" y="105939"/>
                  </a:lnTo>
                  <a:lnTo>
                    <a:pt x="282935" y="106396"/>
                  </a:lnTo>
                  <a:lnTo>
                    <a:pt x="288249" y="113060"/>
                  </a:lnTo>
                  <a:lnTo>
                    <a:pt x="289398" y="114564"/>
                  </a:lnTo>
                  <a:lnTo>
                    <a:pt x="294498" y="126289"/>
                  </a:lnTo>
                  <a:lnTo>
                    <a:pt x="295311" y="128920"/>
                  </a:lnTo>
                  <a:lnTo>
                    <a:pt x="292405" y="138522"/>
                  </a:lnTo>
                  <a:lnTo>
                    <a:pt x="293451" y="153365"/>
                  </a:lnTo>
                  <a:lnTo>
                    <a:pt x="288107" y="153030"/>
                  </a:lnTo>
                  <a:lnTo>
                    <a:pt x="284623" y="151130"/>
                  </a:lnTo>
                  <a:lnTo>
                    <a:pt x="282082" y="149749"/>
                  </a:lnTo>
                  <a:lnTo>
                    <a:pt x="276860" y="150642"/>
                  </a:lnTo>
                  <a:lnTo>
                    <a:pt x="275346" y="148458"/>
                  </a:lnTo>
                  <a:lnTo>
                    <a:pt x="273680" y="146070"/>
                  </a:lnTo>
                  <a:lnTo>
                    <a:pt x="263357" y="143429"/>
                  </a:lnTo>
                  <a:lnTo>
                    <a:pt x="260624" y="149413"/>
                  </a:lnTo>
                  <a:lnTo>
                    <a:pt x="232258" y="149291"/>
                  </a:lnTo>
                  <a:lnTo>
                    <a:pt x="230743" y="149322"/>
                  </a:lnTo>
                  <a:lnTo>
                    <a:pt x="227483" y="153822"/>
                  </a:lnTo>
                  <a:lnTo>
                    <a:pt x="226761" y="154961"/>
                  </a:lnTo>
                  <a:lnTo>
                    <a:pt x="221142" y="156586"/>
                  </a:lnTo>
                  <a:lnTo>
                    <a:pt x="217861" y="155204"/>
                  </a:lnTo>
                  <a:lnTo>
                    <a:pt x="206899" y="162469"/>
                  </a:lnTo>
                  <a:lnTo>
                    <a:pt x="206867" y="162407"/>
                  </a:lnTo>
                  <a:lnTo>
                    <a:pt x="200182" y="159065"/>
                  </a:lnTo>
                  <a:lnTo>
                    <a:pt x="200152" y="158974"/>
                  </a:lnTo>
                  <a:lnTo>
                    <a:pt x="205130" y="151435"/>
                  </a:lnTo>
                  <a:lnTo>
                    <a:pt x="185532" y="157561"/>
                  </a:lnTo>
                  <a:lnTo>
                    <a:pt x="168880" y="159807"/>
                  </a:lnTo>
                  <a:lnTo>
                    <a:pt x="168625" y="159644"/>
                  </a:lnTo>
                  <a:lnTo>
                    <a:pt x="165689" y="157440"/>
                  </a:lnTo>
                  <a:lnTo>
                    <a:pt x="164521" y="154747"/>
                  </a:lnTo>
                  <a:lnTo>
                    <a:pt x="151425" y="148031"/>
                  </a:lnTo>
                  <a:lnTo>
                    <a:pt x="142423" y="137546"/>
                  </a:lnTo>
                  <a:lnTo>
                    <a:pt x="119299" y="136256"/>
                  </a:lnTo>
                  <a:lnTo>
                    <a:pt x="105126" y="128555"/>
                  </a:lnTo>
                  <a:lnTo>
                    <a:pt x="83840" y="124450"/>
                  </a:lnTo>
                  <a:lnTo>
                    <a:pt x="77328" y="118740"/>
                  </a:lnTo>
                  <a:lnTo>
                    <a:pt x="66213" y="122540"/>
                  </a:lnTo>
                  <a:lnTo>
                    <a:pt x="57262" y="130149"/>
                  </a:lnTo>
                  <a:lnTo>
                    <a:pt x="57506" y="131805"/>
                  </a:lnTo>
                  <a:lnTo>
                    <a:pt x="44603" y="136408"/>
                  </a:lnTo>
                  <a:lnTo>
                    <a:pt x="37917" y="130455"/>
                  </a:lnTo>
                  <a:lnTo>
                    <a:pt x="25908" y="128951"/>
                  </a:lnTo>
                  <a:lnTo>
                    <a:pt x="17079" y="118272"/>
                  </a:lnTo>
                  <a:lnTo>
                    <a:pt x="4176" y="115266"/>
                  </a:lnTo>
                  <a:lnTo>
                    <a:pt x="4043" y="114960"/>
                  </a:lnTo>
                  <a:lnTo>
                    <a:pt x="6635" y="105939"/>
                  </a:lnTo>
                  <a:lnTo>
                    <a:pt x="0" y="91744"/>
                  </a:lnTo>
                  <a:lnTo>
                    <a:pt x="10394" y="76617"/>
                  </a:lnTo>
                  <a:lnTo>
                    <a:pt x="28112" y="75692"/>
                  </a:lnTo>
                  <a:lnTo>
                    <a:pt x="28794" y="75722"/>
                  </a:lnTo>
                  <a:lnTo>
                    <a:pt x="28935" y="75326"/>
                  </a:lnTo>
                  <a:lnTo>
                    <a:pt x="28986" y="74493"/>
                  </a:lnTo>
                  <a:lnTo>
                    <a:pt x="33163" y="66741"/>
                  </a:lnTo>
                  <a:lnTo>
                    <a:pt x="47213" y="59050"/>
                  </a:lnTo>
                  <a:lnTo>
                    <a:pt x="53655" y="59792"/>
                  </a:lnTo>
                  <a:lnTo>
                    <a:pt x="54427" y="60127"/>
                  </a:lnTo>
                  <a:lnTo>
                    <a:pt x="65614" y="51176"/>
                  </a:lnTo>
                  <a:lnTo>
                    <a:pt x="86898" y="40000"/>
                  </a:lnTo>
                  <a:lnTo>
                    <a:pt x="85476" y="31678"/>
                  </a:lnTo>
                  <a:lnTo>
                    <a:pt x="95372" y="14031"/>
                  </a:lnTo>
                  <a:lnTo>
                    <a:pt x="96316" y="12365"/>
                  </a:lnTo>
                  <a:lnTo>
                    <a:pt x="98258" y="6807"/>
                  </a:lnTo>
                  <a:lnTo>
                    <a:pt x="98258" y="6685"/>
                  </a:lnTo>
                  <a:lnTo>
                    <a:pt x="103683" y="0"/>
                  </a:lnTo>
                  <a:lnTo>
                    <a:pt x="103733" y="0"/>
                  </a:lnTo>
                  <a:lnTo>
                    <a:pt x="113599" y="2622"/>
                  </a:lnTo>
                  <a:lnTo>
                    <a:pt x="116363" y="4379"/>
                  </a:lnTo>
                  <a:lnTo>
                    <a:pt x="130505" y="11440"/>
                  </a:lnTo>
                  <a:lnTo>
                    <a:pt x="149809" y="14396"/>
                  </a:lnTo>
                  <a:lnTo>
                    <a:pt x="160517" y="9245"/>
                  </a:lnTo>
                  <a:lnTo>
                    <a:pt x="173076" y="18461"/>
                  </a:lnTo>
                  <a:lnTo>
                    <a:pt x="175666" y="20625"/>
                  </a:lnTo>
                  <a:lnTo>
                    <a:pt x="181508" y="26355"/>
                  </a:lnTo>
                  <a:lnTo>
                    <a:pt x="182128" y="26812"/>
                  </a:lnTo>
                  <a:lnTo>
                    <a:pt x="189412" y="28915"/>
                  </a:lnTo>
                  <a:lnTo>
                    <a:pt x="194513" y="27991"/>
                  </a:lnTo>
                  <a:lnTo>
                    <a:pt x="204531" y="27859"/>
                  </a:lnTo>
                  <a:lnTo>
                    <a:pt x="218430" y="22657"/>
                  </a:lnTo>
                  <a:lnTo>
                    <a:pt x="226558" y="29708"/>
                  </a:lnTo>
                  <a:lnTo>
                    <a:pt x="236210" y="23490"/>
                  </a:lnTo>
                  <a:lnTo>
                    <a:pt x="237704" y="23551"/>
                  </a:lnTo>
                  <a:lnTo>
                    <a:pt x="242397" y="25461"/>
                  </a:lnTo>
                  <a:lnTo>
                    <a:pt x="242499" y="25949"/>
                  </a:lnTo>
                  <a:lnTo>
                    <a:pt x="245862" y="41971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3" name="12 千葉県"/>
            <p:cNvSpPr/>
            <p:nvPr/>
          </p:nvSpPr>
          <p:spPr>
            <a:xfrm>
              <a:off x="5371633" y="4387311"/>
              <a:ext cx="269230" cy="362925"/>
            </a:xfrm>
            <a:custGeom>
              <a:avLst/>
              <a:gdLst/>
              <a:ahLst/>
              <a:cxnLst/>
              <a:rect l="l" t="t" r="r" b="b"/>
              <a:pathLst>
                <a:path w="269230" h="362925">
                  <a:moveTo>
                    <a:pt x="40752" y="37542"/>
                  </a:moveTo>
                  <a:lnTo>
                    <a:pt x="41047" y="37785"/>
                  </a:lnTo>
                  <a:lnTo>
                    <a:pt x="45131" y="47549"/>
                  </a:lnTo>
                  <a:lnTo>
                    <a:pt x="47040" y="49022"/>
                  </a:lnTo>
                  <a:lnTo>
                    <a:pt x="55667" y="55565"/>
                  </a:lnTo>
                  <a:lnTo>
                    <a:pt x="88371" y="67168"/>
                  </a:lnTo>
                  <a:lnTo>
                    <a:pt x="89114" y="67808"/>
                  </a:lnTo>
                  <a:lnTo>
                    <a:pt x="93817" y="75387"/>
                  </a:lnTo>
                  <a:lnTo>
                    <a:pt x="110297" y="70419"/>
                  </a:lnTo>
                  <a:lnTo>
                    <a:pt x="110724" y="70480"/>
                  </a:lnTo>
                  <a:lnTo>
                    <a:pt x="117958" y="72410"/>
                  </a:lnTo>
                  <a:lnTo>
                    <a:pt x="128524" y="67046"/>
                  </a:lnTo>
                  <a:lnTo>
                    <a:pt x="136804" y="69586"/>
                  </a:lnTo>
                  <a:lnTo>
                    <a:pt x="149809" y="58267"/>
                  </a:lnTo>
                  <a:lnTo>
                    <a:pt x="150947" y="57963"/>
                  </a:lnTo>
                  <a:lnTo>
                    <a:pt x="163332" y="56357"/>
                  </a:lnTo>
                  <a:lnTo>
                    <a:pt x="178531" y="49946"/>
                  </a:lnTo>
                  <a:lnTo>
                    <a:pt x="184496" y="40701"/>
                  </a:lnTo>
                  <a:lnTo>
                    <a:pt x="209459" y="61245"/>
                  </a:lnTo>
                  <a:lnTo>
                    <a:pt x="214204" y="71272"/>
                  </a:lnTo>
                  <a:lnTo>
                    <a:pt x="233081" y="78273"/>
                  </a:lnTo>
                  <a:lnTo>
                    <a:pt x="241808" y="93970"/>
                  </a:lnTo>
                  <a:lnTo>
                    <a:pt x="261773" y="107971"/>
                  </a:lnTo>
                  <a:lnTo>
                    <a:pt x="269230" y="106345"/>
                  </a:lnTo>
                  <a:lnTo>
                    <a:pt x="264038" y="115875"/>
                  </a:lnTo>
                  <a:lnTo>
                    <a:pt x="243901" y="122124"/>
                  </a:lnTo>
                  <a:lnTo>
                    <a:pt x="229576" y="120223"/>
                  </a:lnTo>
                  <a:lnTo>
                    <a:pt x="212791" y="128402"/>
                  </a:lnTo>
                  <a:lnTo>
                    <a:pt x="180594" y="157917"/>
                  </a:lnTo>
                  <a:lnTo>
                    <a:pt x="164429" y="181783"/>
                  </a:lnTo>
                  <a:lnTo>
                    <a:pt x="156098" y="205984"/>
                  </a:lnTo>
                  <a:lnTo>
                    <a:pt x="155031" y="228407"/>
                  </a:lnTo>
                  <a:lnTo>
                    <a:pt x="160152" y="237887"/>
                  </a:lnTo>
                  <a:lnTo>
                    <a:pt x="155102" y="272135"/>
                  </a:lnTo>
                  <a:lnTo>
                    <a:pt x="150500" y="278862"/>
                  </a:lnTo>
                  <a:lnTo>
                    <a:pt x="110054" y="298663"/>
                  </a:lnTo>
                  <a:lnTo>
                    <a:pt x="104679" y="294833"/>
                  </a:lnTo>
                  <a:lnTo>
                    <a:pt x="90800" y="296469"/>
                  </a:lnTo>
                  <a:lnTo>
                    <a:pt x="83546" y="302484"/>
                  </a:lnTo>
                  <a:lnTo>
                    <a:pt x="75112" y="315945"/>
                  </a:lnTo>
                  <a:lnTo>
                    <a:pt x="67828" y="317225"/>
                  </a:lnTo>
                  <a:lnTo>
                    <a:pt x="52111" y="330891"/>
                  </a:lnTo>
                  <a:lnTo>
                    <a:pt x="49429" y="338755"/>
                  </a:lnTo>
                  <a:lnTo>
                    <a:pt x="48362" y="350947"/>
                  </a:lnTo>
                  <a:lnTo>
                    <a:pt x="42093" y="358739"/>
                  </a:lnTo>
                  <a:lnTo>
                    <a:pt x="35702" y="361594"/>
                  </a:lnTo>
                  <a:lnTo>
                    <a:pt x="18968" y="362925"/>
                  </a:lnTo>
                  <a:lnTo>
                    <a:pt x="11613" y="351343"/>
                  </a:lnTo>
                  <a:lnTo>
                    <a:pt x="0" y="346913"/>
                  </a:lnTo>
                  <a:lnTo>
                    <a:pt x="14864" y="336205"/>
                  </a:lnTo>
                  <a:lnTo>
                    <a:pt x="15890" y="323636"/>
                  </a:lnTo>
                  <a:lnTo>
                    <a:pt x="13005" y="311516"/>
                  </a:lnTo>
                  <a:lnTo>
                    <a:pt x="18075" y="308264"/>
                  </a:lnTo>
                  <a:lnTo>
                    <a:pt x="12182" y="286380"/>
                  </a:lnTo>
                  <a:lnTo>
                    <a:pt x="13625" y="273324"/>
                  </a:lnTo>
                  <a:lnTo>
                    <a:pt x="24242" y="266751"/>
                  </a:lnTo>
                  <a:lnTo>
                    <a:pt x="20787" y="246807"/>
                  </a:lnTo>
                  <a:lnTo>
                    <a:pt x="11410" y="240527"/>
                  </a:lnTo>
                  <a:lnTo>
                    <a:pt x="13370" y="228681"/>
                  </a:lnTo>
                  <a:lnTo>
                    <a:pt x="19071" y="219253"/>
                  </a:lnTo>
                  <a:lnTo>
                    <a:pt x="29414" y="223469"/>
                  </a:lnTo>
                  <a:lnTo>
                    <a:pt x="34158" y="214985"/>
                  </a:lnTo>
                  <a:lnTo>
                    <a:pt x="33345" y="202113"/>
                  </a:lnTo>
                  <a:lnTo>
                    <a:pt x="44603" y="198852"/>
                  </a:lnTo>
                  <a:lnTo>
                    <a:pt x="48880" y="190784"/>
                  </a:lnTo>
                  <a:lnTo>
                    <a:pt x="58999" y="187523"/>
                  </a:lnTo>
                  <a:lnTo>
                    <a:pt x="72623" y="167854"/>
                  </a:lnTo>
                  <a:lnTo>
                    <a:pt x="86106" y="165740"/>
                  </a:lnTo>
                  <a:lnTo>
                    <a:pt x="84886" y="153853"/>
                  </a:lnTo>
                  <a:lnTo>
                    <a:pt x="78253" y="151618"/>
                  </a:lnTo>
                  <a:lnTo>
                    <a:pt x="53107" y="125669"/>
                  </a:lnTo>
                  <a:lnTo>
                    <a:pt x="28418" y="136845"/>
                  </a:lnTo>
                  <a:lnTo>
                    <a:pt x="28986" y="128646"/>
                  </a:lnTo>
                  <a:lnTo>
                    <a:pt x="36546" y="117592"/>
                  </a:lnTo>
                  <a:lnTo>
                    <a:pt x="31821" y="111465"/>
                  </a:lnTo>
                  <a:lnTo>
                    <a:pt x="30033" y="104516"/>
                  </a:lnTo>
                  <a:lnTo>
                    <a:pt x="27575" y="98816"/>
                  </a:lnTo>
                  <a:lnTo>
                    <a:pt x="30734" y="94153"/>
                  </a:lnTo>
                  <a:lnTo>
                    <a:pt x="29688" y="79309"/>
                  </a:lnTo>
                  <a:lnTo>
                    <a:pt x="32593" y="69707"/>
                  </a:lnTo>
                  <a:lnTo>
                    <a:pt x="31781" y="67077"/>
                  </a:lnTo>
                  <a:lnTo>
                    <a:pt x="26680" y="55351"/>
                  </a:lnTo>
                  <a:lnTo>
                    <a:pt x="25532" y="53848"/>
                  </a:lnTo>
                  <a:lnTo>
                    <a:pt x="20218" y="47183"/>
                  </a:lnTo>
                  <a:lnTo>
                    <a:pt x="19639" y="46726"/>
                  </a:lnTo>
                  <a:lnTo>
                    <a:pt x="11857" y="27269"/>
                  </a:lnTo>
                  <a:lnTo>
                    <a:pt x="11959" y="18024"/>
                  </a:lnTo>
                  <a:lnTo>
                    <a:pt x="5517" y="10150"/>
                  </a:lnTo>
                  <a:lnTo>
                    <a:pt x="4572" y="8057"/>
                  </a:lnTo>
                  <a:lnTo>
                    <a:pt x="2012" y="1077"/>
                  </a:lnTo>
                  <a:lnTo>
                    <a:pt x="1737" y="0"/>
                  </a:lnTo>
                  <a:lnTo>
                    <a:pt x="11064" y="8829"/>
                  </a:lnTo>
                  <a:lnTo>
                    <a:pt x="13472" y="11287"/>
                  </a:lnTo>
                  <a:lnTo>
                    <a:pt x="36677" y="37135"/>
                  </a:lnTo>
                  <a:lnTo>
                    <a:pt x="38568" y="37073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4" name="13 東京都"/>
            <p:cNvSpPr/>
            <p:nvPr/>
          </p:nvSpPr>
          <p:spPr>
            <a:xfrm>
              <a:off x="1812635" y="4446839"/>
              <a:ext cx="3595542" cy="1724233"/>
            </a:xfrm>
            <a:custGeom>
              <a:avLst/>
              <a:gdLst/>
              <a:ahLst/>
              <a:cxnLst/>
              <a:rect l="l" t="t" r="r" b="b"/>
              <a:pathLst>
                <a:path w="3595542" h="1724233">
                  <a:moveTo>
                    <a:pt x="3556904" y="30673"/>
                  </a:moveTo>
                  <a:lnTo>
                    <a:pt x="3559638" y="24689"/>
                  </a:lnTo>
                  <a:lnTo>
                    <a:pt x="3569959" y="27331"/>
                  </a:lnTo>
                  <a:lnTo>
                    <a:pt x="3571626" y="29718"/>
                  </a:lnTo>
                  <a:lnTo>
                    <a:pt x="3573140" y="31903"/>
                  </a:lnTo>
                  <a:lnTo>
                    <a:pt x="3578362" y="31008"/>
                  </a:lnTo>
                  <a:lnTo>
                    <a:pt x="3580902" y="32390"/>
                  </a:lnTo>
                  <a:lnTo>
                    <a:pt x="3584387" y="34290"/>
                  </a:lnTo>
                  <a:lnTo>
                    <a:pt x="3586571" y="39289"/>
                  </a:lnTo>
                  <a:lnTo>
                    <a:pt x="3589030" y="44988"/>
                  </a:lnTo>
                  <a:lnTo>
                    <a:pt x="3590819" y="51938"/>
                  </a:lnTo>
                  <a:lnTo>
                    <a:pt x="3595542" y="58064"/>
                  </a:lnTo>
                  <a:lnTo>
                    <a:pt x="3587984" y="69119"/>
                  </a:lnTo>
                  <a:lnTo>
                    <a:pt x="3587414" y="77318"/>
                  </a:lnTo>
                  <a:lnTo>
                    <a:pt x="3568669" y="78720"/>
                  </a:lnTo>
                  <a:lnTo>
                    <a:pt x="3557829" y="73955"/>
                  </a:lnTo>
                  <a:lnTo>
                    <a:pt x="3553348" y="94112"/>
                  </a:lnTo>
                  <a:lnTo>
                    <a:pt x="3563021" y="100097"/>
                  </a:lnTo>
                  <a:lnTo>
                    <a:pt x="3555837" y="108052"/>
                  </a:lnTo>
                  <a:lnTo>
                    <a:pt x="3548278" y="108387"/>
                  </a:lnTo>
                  <a:lnTo>
                    <a:pt x="3541817" y="104780"/>
                  </a:lnTo>
                  <a:lnTo>
                    <a:pt x="3541694" y="104719"/>
                  </a:lnTo>
                  <a:lnTo>
                    <a:pt x="3535924" y="101508"/>
                  </a:lnTo>
                  <a:lnTo>
                    <a:pt x="3519963" y="86248"/>
                  </a:lnTo>
                  <a:lnTo>
                    <a:pt x="3498373" y="78080"/>
                  </a:lnTo>
                  <a:lnTo>
                    <a:pt x="3496208" y="82184"/>
                  </a:lnTo>
                  <a:lnTo>
                    <a:pt x="3495619" y="83556"/>
                  </a:lnTo>
                  <a:lnTo>
                    <a:pt x="3483061" y="88301"/>
                  </a:lnTo>
                  <a:lnTo>
                    <a:pt x="3493424" y="98816"/>
                  </a:lnTo>
                  <a:lnTo>
                    <a:pt x="3489178" y="101935"/>
                  </a:lnTo>
                  <a:lnTo>
                    <a:pt x="3487887" y="109637"/>
                  </a:lnTo>
                  <a:lnTo>
                    <a:pt x="3488599" y="114737"/>
                  </a:lnTo>
                  <a:lnTo>
                    <a:pt x="3486343" y="118252"/>
                  </a:lnTo>
                  <a:lnTo>
                    <a:pt x="3484057" y="120965"/>
                  </a:lnTo>
                  <a:lnTo>
                    <a:pt x="3484057" y="120935"/>
                  </a:lnTo>
                  <a:lnTo>
                    <a:pt x="3484027" y="120904"/>
                  </a:lnTo>
                  <a:lnTo>
                    <a:pt x="3482482" y="115834"/>
                  </a:lnTo>
                  <a:lnTo>
                    <a:pt x="3481669" y="113121"/>
                  </a:lnTo>
                  <a:lnTo>
                    <a:pt x="3472444" y="103337"/>
                  </a:lnTo>
                  <a:lnTo>
                    <a:pt x="3469437" y="98664"/>
                  </a:lnTo>
                  <a:lnTo>
                    <a:pt x="3451759" y="89794"/>
                  </a:lnTo>
                  <a:lnTo>
                    <a:pt x="3434669" y="88240"/>
                  </a:lnTo>
                  <a:lnTo>
                    <a:pt x="3434476" y="88301"/>
                  </a:lnTo>
                  <a:lnTo>
                    <a:pt x="3422488" y="83282"/>
                  </a:lnTo>
                  <a:lnTo>
                    <a:pt x="3401700" y="68966"/>
                  </a:lnTo>
                  <a:lnTo>
                    <a:pt x="3397179" y="66050"/>
                  </a:lnTo>
                  <a:lnTo>
                    <a:pt x="3385667" y="61925"/>
                  </a:lnTo>
                  <a:lnTo>
                    <a:pt x="3371667" y="50404"/>
                  </a:lnTo>
                  <a:lnTo>
                    <a:pt x="3370671" y="48503"/>
                  </a:lnTo>
                  <a:lnTo>
                    <a:pt x="3363854" y="39746"/>
                  </a:lnTo>
                  <a:lnTo>
                    <a:pt x="3358337" y="20797"/>
                  </a:lnTo>
                  <a:lnTo>
                    <a:pt x="3353542" y="11410"/>
                  </a:lnTo>
                  <a:lnTo>
                    <a:pt x="3362493" y="3800"/>
                  </a:lnTo>
                  <a:lnTo>
                    <a:pt x="3373607" y="0"/>
                  </a:lnTo>
                  <a:lnTo>
                    <a:pt x="3380120" y="5710"/>
                  </a:lnTo>
                  <a:lnTo>
                    <a:pt x="3401405" y="9814"/>
                  </a:lnTo>
                  <a:lnTo>
                    <a:pt x="3415578" y="17516"/>
                  </a:lnTo>
                  <a:lnTo>
                    <a:pt x="3438703" y="18806"/>
                  </a:lnTo>
                  <a:lnTo>
                    <a:pt x="3447704" y="29291"/>
                  </a:lnTo>
                  <a:lnTo>
                    <a:pt x="3460801" y="36007"/>
                  </a:lnTo>
                  <a:lnTo>
                    <a:pt x="3461969" y="38699"/>
                  </a:lnTo>
                  <a:lnTo>
                    <a:pt x="3464906" y="40904"/>
                  </a:lnTo>
                  <a:lnTo>
                    <a:pt x="3465159" y="41067"/>
                  </a:lnTo>
                  <a:lnTo>
                    <a:pt x="3481811" y="38822"/>
                  </a:lnTo>
                  <a:lnTo>
                    <a:pt x="3501410" y="32695"/>
                  </a:lnTo>
                  <a:lnTo>
                    <a:pt x="3496432" y="40234"/>
                  </a:lnTo>
                  <a:lnTo>
                    <a:pt x="3496463" y="40325"/>
                  </a:lnTo>
                  <a:lnTo>
                    <a:pt x="3503148" y="43668"/>
                  </a:lnTo>
                  <a:lnTo>
                    <a:pt x="3503178" y="43728"/>
                  </a:lnTo>
                  <a:lnTo>
                    <a:pt x="3514141" y="36464"/>
                  </a:lnTo>
                  <a:lnTo>
                    <a:pt x="3517422" y="37846"/>
                  </a:lnTo>
                  <a:lnTo>
                    <a:pt x="3523041" y="36220"/>
                  </a:lnTo>
                  <a:lnTo>
                    <a:pt x="3523762" y="35083"/>
                  </a:lnTo>
                  <a:lnTo>
                    <a:pt x="3527024" y="30581"/>
                  </a:lnTo>
                  <a:lnTo>
                    <a:pt x="3528537" y="30551"/>
                  </a:lnTo>
                  <a:close/>
                  <a:moveTo>
                    <a:pt x="3468542" y="370312"/>
                  </a:moveTo>
                  <a:lnTo>
                    <a:pt x="3455385" y="359003"/>
                  </a:lnTo>
                  <a:lnTo>
                    <a:pt x="3457346" y="334873"/>
                  </a:lnTo>
                  <a:lnTo>
                    <a:pt x="3471967" y="340025"/>
                  </a:lnTo>
                  <a:lnTo>
                    <a:pt x="3477982" y="350378"/>
                  </a:lnTo>
                  <a:lnTo>
                    <a:pt x="3479505" y="365323"/>
                  </a:lnTo>
                  <a:close/>
                  <a:moveTo>
                    <a:pt x="3433278" y="475468"/>
                  </a:moveTo>
                  <a:lnTo>
                    <a:pt x="3428533" y="470886"/>
                  </a:lnTo>
                  <a:lnTo>
                    <a:pt x="3431316" y="455280"/>
                  </a:lnTo>
                  <a:lnTo>
                    <a:pt x="3436834" y="458267"/>
                  </a:lnTo>
                  <a:close/>
                  <a:moveTo>
                    <a:pt x="3492063" y="561584"/>
                  </a:moveTo>
                  <a:lnTo>
                    <a:pt x="3485591" y="552135"/>
                  </a:lnTo>
                  <a:lnTo>
                    <a:pt x="3490265" y="539730"/>
                  </a:lnTo>
                  <a:lnTo>
                    <a:pt x="3501826" y="538470"/>
                  </a:lnTo>
                  <a:lnTo>
                    <a:pt x="3506734" y="542341"/>
                  </a:lnTo>
                  <a:lnTo>
                    <a:pt x="3507648" y="555011"/>
                  </a:lnTo>
                  <a:lnTo>
                    <a:pt x="3499175" y="561584"/>
                  </a:lnTo>
                  <a:close/>
                  <a:moveTo>
                    <a:pt x="3523142" y="610423"/>
                  </a:moveTo>
                  <a:lnTo>
                    <a:pt x="3521893" y="620035"/>
                  </a:lnTo>
                  <a:lnTo>
                    <a:pt x="3511753" y="617464"/>
                  </a:lnTo>
                  <a:lnTo>
                    <a:pt x="3511479" y="610849"/>
                  </a:lnTo>
                  <a:close/>
                  <a:moveTo>
                    <a:pt x="3564067" y="830550"/>
                  </a:moveTo>
                  <a:lnTo>
                    <a:pt x="3565083" y="831180"/>
                  </a:lnTo>
                  <a:lnTo>
                    <a:pt x="3580922" y="844621"/>
                  </a:lnTo>
                  <a:lnTo>
                    <a:pt x="3571626" y="856640"/>
                  </a:lnTo>
                  <a:lnTo>
                    <a:pt x="3562747" y="853145"/>
                  </a:lnTo>
                  <a:lnTo>
                    <a:pt x="3551682" y="834827"/>
                  </a:lnTo>
                  <a:lnTo>
                    <a:pt x="3553998" y="827228"/>
                  </a:lnTo>
                  <a:close/>
                  <a:moveTo>
                    <a:pt x="0" y="1724233"/>
                  </a:moveTo>
                  <a:lnTo>
                    <a:pt x="153" y="1722740"/>
                  </a:lnTo>
                  <a:lnTo>
                    <a:pt x="1575" y="1722282"/>
                  </a:lnTo>
                  <a:lnTo>
                    <a:pt x="1829" y="1723471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5" name="14 神奈川県"/>
            <p:cNvSpPr/>
            <p:nvPr/>
          </p:nvSpPr>
          <p:spPr>
            <a:xfrm>
              <a:off x="5159583" y="4515805"/>
              <a:ext cx="217617" cy="161930"/>
            </a:xfrm>
            <a:custGeom>
              <a:avLst/>
              <a:gdLst/>
              <a:ahLst/>
              <a:cxnLst/>
              <a:rect l="l" t="t" r="r" b="b"/>
              <a:pathLst>
                <a:path w="217617" h="161930">
                  <a:moveTo>
                    <a:pt x="208889" y="39085"/>
                  </a:moveTo>
                  <a:lnTo>
                    <a:pt x="217617" y="48616"/>
                  </a:lnTo>
                  <a:lnTo>
                    <a:pt x="206980" y="50628"/>
                  </a:lnTo>
                  <a:lnTo>
                    <a:pt x="188153" y="60310"/>
                  </a:lnTo>
                  <a:lnTo>
                    <a:pt x="181590" y="68550"/>
                  </a:lnTo>
                  <a:lnTo>
                    <a:pt x="192501" y="71272"/>
                  </a:lnTo>
                  <a:lnTo>
                    <a:pt x="187279" y="82347"/>
                  </a:lnTo>
                  <a:lnTo>
                    <a:pt x="180523" y="79695"/>
                  </a:lnTo>
                  <a:lnTo>
                    <a:pt x="185075" y="105126"/>
                  </a:lnTo>
                  <a:lnTo>
                    <a:pt x="180716" y="114199"/>
                  </a:lnTo>
                  <a:lnTo>
                    <a:pt x="192603" y="123891"/>
                  </a:lnTo>
                  <a:lnTo>
                    <a:pt x="205436" y="126330"/>
                  </a:lnTo>
                  <a:lnTo>
                    <a:pt x="201056" y="140543"/>
                  </a:lnTo>
                  <a:lnTo>
                    <a:pt x="193030" y="141305"/>
                  </a:lnTo>
                  <a:lnTo>
                    <a:pt x="183652" y="150002"/>
                  </a:lnTo>
                  <a:lnTo>
                    <a:pt x="187158" y="161809"/>
                  </a:lnTo>
                  <a:lnTo>
                    <a:pt x="174051" y="159949"/>
                  </a:lnTo>
                  <a:lnTo>
                    <a:pt x="173879" y="147239"/>
                  </a:lnTo>
                  <a:lnTo>
                    <a:pt x="162763" y="115783"/>
                  </a:lnTo>
                  <a:lnTo>
                    <a:pt x="129692" y="107899"/>
                  </a:lnTo>
                  <a:lnTo>
                    <a:pt x="102840" y="110032"/>
                  </a:lnTo>
                  <a:lnTo>
                    <a:pt x="72482" y="120629"/>
                  </a:lnTo>
                  <a:lnTo>
                    <a:pt x="56642" y="133848"/>
                  </a:lnTo>
                  <a:lnTo>
                    <a:pt x="54955" y="159797"/>
                  </a:lnTo>
                  <a:lnTo>
                    <a:pt x="48342" y="161930"/>
                  </a:lnTo>
                  <a:lnTo>
                    <a:pt x="28346" y="159431"/>
                  </a:lnTo>
                  <a:lnTo>
                    <a:pt x="27279" y="152288"/>
                  </a:lnTo>
                  <a:lnTo>
                    <a:pt x="27351" y="151618"/>
                  </a:lnTo>
                  <a:lnTo>
                    <a:pt x="21214" y="147300"/>
                  </a:lnTo>
                  <a:lnTo>
                    <a:pt x="20991" y="146964"/>
                  </a:lnTo>
                  <a:lnTo>
                    <a:pt x="14448" y="129611"/>
                  </a:lnTo>
                  <a:lnTo>
                    <a:pt x="21540" y="116942"/>
                  </a:lnTo>
                  <a:lnTo>
                    <a:pt x="22027" y="116576"/>
                  </a:lnTo>
                  <a:lnTo>
                    <a:pt x="25512" y="104790"/>
                  </a:lnTo>
                  <a:lnTo>
                    <a:pt x="25065" y="104394"/>
                  </a:lnTo>
                  <a:lnTo>
                    <a:pt x="19192" y="82164"/>
                  </a:lnTo>
                  <a:lnTo>
                    <a:pt x="0" y="83048"/>
                  </a:lnTo>
                  <a:lnTo>
                    <a:pt x="5222" y="68884"/>
                  </a:lnTo>
                  <a:lnTo>
                    <a:pt x="5222" y="68336"/>
                  </a:lnTo>
                  <a:lnTo>
                    <a:pt x="29068" y="55697"/>
                  </a:lnTo>
                  <a:lnTo>
                    <a:pt x="32227" y="49743"/>
                  </a:lnTo>
                  <a:lnTo>
                    <a:pt x="42124" y="49012"/>
                  </a:lnTo>
                  <a:lnTo>
                    <a:pt x="49113" y="40945"/>
                  </a:lnTo>
                  <a:lnTo>
                    <a:pt x="52934" y="23795"/>
                  </a:lnTo>
                  <a:lnTo>
                    <a:pt x="53431" y="122"/>
                  </a:lnTo>
                  <a:lnTo>
                    <a:pt x="54752" y="0"/>
                  </a:lnTo>
                  <a:lnTo>
                    <a:pt x="75539" y="14316"/>
                  </a:lnTo>
                  <a:lnTo>
                    <a:pt x="87528" y="19334"/>
                  </a:lnTo>
                  <a:lnTo>
                    <a:pt x="87721" y="19274"/>
                  </a:lnTo>
                  <a:lnTo>
                    <a:pt x="104810" y="20828"/>
                  </a:lnTo>
                  <a:lnTo>
                    <a:pt x="122489" y="29698"/>
                  </a:lnTo>
                  <a:lnTo>
                    <a:pt x="125496" y="34371"/>
                  </a:lnTo>
                  <a:lnTo>
                    <a:pt x="134721" y="44155"/>
                  </a:lnTo>
                  <a:lnTo>
                    <a:pt x="135534" y="46868"/>
                  </a:lnTo>
                  <a:lnTo>
                    <a:pt x="137079" y="51938"/>
                  </a:lnTo>
                  <a:lnTo>
                    <a:pt x="137109" y="51968"/>
                  </a:lnTo>
                  <a:lnTo>
                    <a:pt x="137109" y="51999"/>
                  </a:lnTo>
                  <a:lnTo>
                    <a:pt x="139395" y="49286"/>
                  </a:lnTo>
                  <a:lnTo>
                    <a:pt x="141651" y="45771"/>
                  </a:lnTo>
                  <a:lnTo>
                    <a:pt x="140939" y="40671"/>
                  </a:lnTo>
                  <a:lnTo>
                    <a:pt x="142229" y="32970"/>
                  </a:lnTo>
                  <a:lnTo>
                    <a:pt x="146477" y="29850"/>
                  </a:lnTo>
                  <a:lnTo>
                    <a:pt x="136114" y="19334"/>
                  </a:lnTo>
                  <a:lnTo>
                    <a:pt x="148671" y="14590"/>
                  </a:lnTo>
                  <a:lnTo>
                    <a:pt x="149260" y="13219"/>
                  </a:lnTo>
                  <a:lnTo>
                    <a:pt x="151425" y="9114"/>
                  </a:lnTo>
                  <a:lnTo>
                    <a:pt x="173015" y="17282"/>
                  </a:lnTo>
                  <a:lnTo>
                    <a:pt x="188976" y="32543"/>
                  </a:lnTo>
                  <a:lnTo>
                    <a:pt x="194747" y="35753"/>
                  </a:lnTo>
                  <a:lnTo>
                    <a:pt x="194869" y="35814"/>
                  </a:lnTo>
                  <a:lnTo>
                    <a:pt x="201331" y="39421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6" name="15 新潟県"/>
            <p:cNvSpPr/>
            <p:nvPr/>
          </p:nvSpPr>
          <p:spPr>
            <a:xfrm>
              <a:off x="4841118" y="3619897"/>
              <a:ext cx="562762" cy="567660"/>
            </a:xfrm>
            <a:custGeom>
              <a:avLst/>
              <a:gdLst/>
              <a:ahLst/>
              <a:cxnLst/>
              <a:rect l="l" t="t" r="r" b="b"/>
              <a:pathLst>
                <a:path w="562762" h="567660">
                  <a:moveTo>
                    <a:pt x="556148" y="72217"/>
                  </a:moveTo>
                  <a:lnTo>
                    <a:pt x="556768" y="72532"/>
                  </a:lnTo>
                  <a:lnTo>
                    <a:pt x="562762" y="79980"/>
                  </a:lnTo>
                  <a:lnTo>
                    <a:pt x="552095" y="100431"/>
                  </a:lnTo>
                  <a:lnTo>
                    <a:pt x="534812" y="111323"/>
                  </a:lnTo>
                  <a:lnTo>
                    <a:pt x="512958" y="108569"/>
                  </a:lnTo>
                  <a:lnTo>
                    <a:pt x="509677" y="121818"/>
                  </a:lnTo>
                  <a:lnTo>
                    <a:pt x="509921" y="137627"/>
                  </a:lnTo>
                  <a:lnTo>
                    <a:pt x="506395" y="144963"/>
                  </a:lnTo>
                  <a:lnTo>
                    <a:pt x="510895" y="156139"/>
                  </a:lnTo>
                  <a:lnTo>
                    <a:pt x="502767" y="160873"/>
                  </a:lnTo>
                  <a:lnTo>
                    <a:pt x="499262" y="174416"/>
                  </a:lnTo>
                  <a:lnTo>
                    <a:pt x="498236" y="193274"/>
                  </a:lnTo>
                  <a:lnTo>
                    <a:pt x="494762" y="197562"/>
                  </a:lnTo>
                  <a:lnTo>
                    <a:pt x="494711" y="198476"/>
                  </a:lnTo>
                  <a:lnTo>
                    <a:pt x="496346" y="207579"/>
                  </a:lnTo>
                  <a:lnTo>
                    <a:pt x="508437" y="220848"/>
                  </a:lnTo>
                  <a:lnTo>
                    <a:pt x="512755" y="220685"/>
                  </a:lnTo>
                  <a:lnTo>
                    <a:pt x="518008" y="221854"/>
                  </a:lnTo>
                  <a:lnTo>
                    <a:pt x="518333" y="222921"/>
                  </a:lnTo>
                  <a:lnTo>
                    <a:pt x="518973" y="223744"/>
                  </a:lnTo>
                  <a:lnTo>
                    <a:pt x="519522" y="224211"/>
                  </a:lnTo>
                  <a:lnTo>
                    <a:pt x="520172" y="224963"/>
                  </a:lnTo>
                  <a:lnTo>
                    <a:pt x="520192" y="225064"/>
                  </a:lnTo>
                  <a:lnTo>
                    <a:pt x="520497" y="225847"/>
                  </a:lnTo>
                  <a:lnTo>
                    <a:pt x="520639" y="225877"/>
                  </a:lnTo>
                  <a:lnTo>
                    <a:pt x="521238" y="226070"/>
                  </a:lnTo>
                  <a:lnTo>
                    <a:pt x="520517" y="231486"/>
                  </a:lnTo>
                  <a:lnTo>
                    <a:pt x="520242" y="231892"/>
                  </a:lnTo>
                  <a:lnTo>
                    <a:pt x="502839" y="249854"/>
                  </a:lnTo>
                  <a:lnTo>
                    <a:pt x="488665" y="276952"/>
                  </a:lnTo>
                  <a:lnTo>
                    <a:pt x="475834" y="283138"/>
                  </a:lnTo>
                  <a:lnTo>
                    <a:pt x="481036" y="317653"/>
                  </a:lnTo>
                  <a:lnTo>
                    <a:pt x="480233" y="329194"/>
                  </a:lnTo>
                  <a:lnTo>
                    <a:pt x="469372" y="325374"/>
                  </a:lnTo>
                  <a:lnTo>
                    <a:pt x="452932" y="324308"/>
                  </a:lnTo>
                  <a:lnTo>
                    <a:pt x="443190" y="326776"/>
                  </a:lnTo>
                  <a:lnTo>
                    <a:pt x="438089" y="342514"/>
                  </a:lnTo>
                  <a:lnTo>
                    <a:pt x="429412" y="339314"/>
                  </a:lnTo>
                  <a:lnTo>
                    <a:pt x="403626" y="346486"/>
                  </a:lnTo>
                  <a:lnTo>
                    <a:pt x="394706" y="346019"/>
                  </a:lnTo>
                  <a:lnTo>
                    <a:pt x="388284" y="357856"/>
                  </a:lnTo>
                  <a:lnTo>
                    <a:pt x="398333" y="371216"/>
                  </a:lnTo>
                  <a:lnTo>
                    <a:pt x="390327" y="397642"/>
                  </a:lnTo>
                  <a:lnTo>
                    <a:pt x="380228" y="411450"/>
                  </a:lnTo>
                  <a:lnTo>
                    <a:pt x="387685" y="422504"/>
                  </a:lnTo>
                  <a:lnTo>
                    <a:pt x="395498" y="422656"/>
                  </a:lnTo>
                  <a:lnTo>
                    <a:pt x="402163" y="435823"/>
                  </a:lnTo>
                  <a:lnTo>
                    <a:pt x="397784" y="450616"/>
                  </a:lnTo>
                  <a:lnTo>
                    <a:pt x="403230" y="468691"/>
                  </a:lnTo>
                  <a:lnTo>
                    <a:pt x="399776" y="481401"/>
                  </a:lnTo>
                  <a:lnTo>
                    <a:pt x="401391" y="499831"/>
                  </a:lnTo>
                  <a:lnTo>
                    <a:pt x="397907" y="504058"/>
                  </a:lnTo>
                  <a:lnTo>
                    <a:pt x="397713" y="503682"/>
                  </a:lnTo>
                  <a:lnTo>
                    <a:pt x="384160" y="497210"/>
                  </a:lnTo>
                  <a:lnTo>
                    <a:pt x="384088" y="497119"/>
                  </a:lnTo>
                  <a:lnTo>
                    <a:pt x="383865" y="488960"/>
                  </a:lnTo>
                  <a:lnTo>
                    <a:pt x="363373" y="467847"/>
                  </a:lnTo>
                  <a:lnTo>
                    <a:pt x="360711" y="481584"/>
                  </a:lnTo>
                  <a:lnTo>
                    <a:pt x="351109" y="489925"/>
                  </a:lnTo>
                  <a:lnTo>
                    <a:pt x="331144" y="493075"/>
                  </a:lnTo>
                  <a:lnTo>
                    <a:pt x="331003" y="507635"/>
                  </a:lnTo>
                  <a:lnTo>
                    <a:pt x="334082" y="519948"/>
                  </a:lnTo>
                  <a:lnTo>
                    <a:pt x="322469" y="519206"/>
                  </a:lnTo>
                  <a:lnTo>
                    <a:pt x="322448" y="519237"/>
                  </a:lnTo>
                  <a:lnTo>
                    <a:pt x="318811" y="525486"/>
                  </a:lnTo>
                  <a:lnTo>
                    <a:pt x="321625" y="538165"/>
                  </a:lnTo>
                  <a:lnTo>
                    <a:pt x="295240" y="545460"/>
                  </a:lnTo>
                  <a:lnTo>
                    <a:pt x="296214" y="556890"/>
                  </a:lnTo>
                  <a:lnTo>
                    <a:pt x="282144" y="564988"/>
                  </a:lnTo>
                  <a:lnTo>
                    <a:pt x="271374" y="559400"/>
                  </a:lnTo>
                  <a:lnTo>
                    <a:pt x="264017" y="567660"/>
                  </a:lnTo>
                  <a:lnTo>
                    <a:pt x="263387" y="565729"/>
                  </a:lnTo>
                  <a:lnTo>
                    <a:pt x="257078" y="556453"/>
                  </a:lnTo>
                  <a:lnTo>
                    <a:pt x="263611" y="545460"/>
                  </a:lnTo>
                  <a:lnTo>
                    <a:pt x="262575" y="535391"/>
                  </a:lnTo>
                  <a:lnTo>
                    <a:pt x="262596" y="533248"/>
                  </a:lnTo>
                  <a:lnTo>
                    <a:pt x="258815" y="527375"/>
                  </a:lnTo>
                  <a:lnTo>
                    <a:pt x="245618" y="521970"/>
                  </a:lnTo>
                  <a:lnTo>
                    <a:pt x="235945" y="507289"/>
                  </a:lnTo>
                  <a:lnTo>
                    <a:pt x="236860" y="493289"/>
                  </a:lnTo>
                  <a:lnTo>
                    <a:pt x="231313" y="479471"/>
                  </a:lnTo>
                  <a:lnTo>
                    <a:pt x="221142" y="476758"/>
                  </a:lnTo>
                  <a:lnTo>
                    <a:pt x="220919" y="476697"/>
                  </a:lnTo>
                  <a:lnTo>
                    <a:pt x="203769" y="479999"/>
                  </a:lnTo>
                  <a:lnTo>
                    <a:pt x="186142" y="491358"/>
                  </a:lnTo>
                  <a:lnTo>
                    <a:pt x="184790" y="492232"/>
                  </a:lnTo>
                  <a:lnTo>
                    <a:pt x="175941" y="510744"/>
                  </a:lnTo>
                  <a:lnTo>
                    <a:pt x="164277" y="513853"/>
                  </a:lnTo>
                  <a:lnTo>
                    <a:pt x="162367" y="527040"/>
                  </a:lnTo>
                  <a:lnTo>
                    <a:pt x="143571" y="527070"/>
                  </a:lnTo>
                  <a:lnTo>
                    <a:pt x="131085" y="534528"/>
                  </a:lnTo>
                  <a:lnTo>
                    <a:pt x="113803" y="535798"/>
                  </a:lnTo>
                  <a:lnTo>
                    <a:pt x="111963" y="537697"/>
                  </a:lnTo>
                  <a:lnTo>
                    <a:pt x="107564" y="547106"/>
                  </a:lnTo>
                  <a:lnTo>
                    <a:pt x="91480" y="540085"/>
                  </a:lnTo>
                  <a:lnTo>
                    <a:pt x="98338" y="519888"/>
                  </a:lnTo>
                  <a:lnTo>
                    <a:pt x="88514" y="513883"/>
                  </a:lnTo>
                  <a:lnTo>
                    <a:pt x="70643" y="511028"/>
                  </a:lnTo>
                  <a:lnTo>
                    <a:pt x="59426" y="512267"/>
                  </a:lnTo>
                  <a:lnTo>
                    <a:pt x="60219" y="525546"/>
                  </a:lnTo>
                  <a:lnTo>
                    <a:pt x="45852" y="548843"/>
                  </a:lnTo>
                  <a:lnTo>
                    <a:pt x="32095" y="558313"/>
                  </a:lnTo>
                  <a:lnTo>
                    <a:pt x="31455" y="557540"/>
                  </a:lnTo>
                  <a:lnTo>
                    <a:pt x="23967" y="540959"/>
                  </a:lnTo>
                  <a:lnTo>
                    <a:pt x="23998" y="525394"/>
                  </a:lnTo>
                  <a:lnTo>
                    <a:pt x="19243" y="519145"/>
                  </a:lnTo>
                  <a:lnTo>
                    <a:pt x="21113" y="508915"/>
                  </a:lnTo>
                  <a:lnTo>
                    <a:pt x="0" y="492760"/>
                  </a:lnTo>
                  <a:lnTo>
                    <a:pt x="16114" y="487812"/>
                  </a:lnTo>
                  <a:lnTo>
                    <a:pt x="68854" y="467137"/>
                  </a:lnTo>
                  <a:lnTo>
                    <a:pt x="91877" y="450210"/>
                  </a:lnTo>
                  <a:lnTo>
                    <a:pt x="102717" y="446247"/>
                  </a:lnTo>
                  <a:lnTo>
                    <a:pt x="115916" y="431831"/>
                  </a:lnTo>
                  <a:lnTo>
                    <a:pt x="132304" y="435580"/>
                  </a:lnTo>
                  <a:lnTo>
                    <a:pt x="148214" y="431800"/>
                  </a:lnTo>
                  <a:lnTo>
                    <a:pt x="161574" y="422473"/>
                  </a:lnTo>
                  <a:lnTo>
                    <a:pt x="194564" y="390449"/>
                  </a:lnTo>
                  <a:lnTo>
                    <a:pt x="212192" y="377281"/>
                  </a:lnTo>
                  <a:lnTo>
                    <a:pt x="227838" y="368808"/>
                  </a:lnTo>
                  <a:lnTo>
                    <a:pt x="244175" y="338308"/>
                  </a:lnTo>
                  <a:lnTo>
                    <a:pt x="254762" y="322549"/>
                  </a:lnTo>
                  <a:lnTo>
                    <a:pt x="267919" y="311546"/>
                  </a:lnTo>
                  <a:lnTo>
                    <a:pt x="281290" y="284673"/>
                  </a:lnTo>
                  <a:lnTo>
                    <a:pt x="288453" y="253289"/>
                  </a:lnTo>
                  <a:lnTo>
                    <a:pt x="294325" y="237835"/>
                  </a:lnTo>
                  <a:lnTo>
                    <a:pt x="310063" y="220879"/>
                  </a:lnTo>
                  <a:lnTo>
                    <a:pt x="362722" y="185766"/>
                  </a:lnTo>
                  <a:lnTo>
                    <a:pt x="371480" y="185237"/>
                  </a:lnTo>
                  <a:lnTo>
                    <a:pt x="389260" y="178196"/>
                  </a:lnTo>
                  <a:lnTo>
                    <a:pt x="410962" y="163058"/>
                  </a:lnTo>
                  <a:lnTo>
                    <a:pt x="425389" y="148051"/>
                  </a:lnTo>
                  <a:lnTo>
                    <a:pt x="440954" y="125364"/>
                  </a:lnTo>
                  <a:lnTo>
                    <a:pt x="450942" y="98634"/>
                  </a:lnTo>
                  <a:lnTo>
                    <a:pt x="448980" y="94610"/>
                  </a:lnTo>
                  <a:lnTo>
                    <a:pt x="451266" y="60229"/>
                  </a:lnTo>
                  <a:lnTo>
                    <a:pt x="455544" y="40630"/>
                  </a:lnTo>
                  <a:lnTo>
                    <a:pt x="465440" y="21417"/>
                  </a:lnTo>
                  <a:lnTo>
                    <a:pt x="477652" y="0"/>
                  </a:lnTo>
                  <a:lnTo>
                    <a:pt x="498511" y="10933"/>
                  </a:lnTo>
                  <a:lnTo>
                    <a:pt x="518455" y="15545"/>
                  </a:lnTo>
                  <a:lnTo>
                    <a:pt x="516290" y="42083"/>
                  </a:lnTo>
                  <a:lnTo>
                    <a:pt x="521482" y="55190"/>
                  </a:lnTo>
                  <a:lnTo>
                    <a:pt x="535584" y="62392"/>
                  </a:lnTo>
                  <a:lnTo>
                    <a:pt x="542269" y="60076"/>
                  </a:lnTo>
                  <a:close/>
                  <a:moveTo>
                    <a:pt x="232685" y="149890"/>
                  </a:moveTo>
                  <a:lnTo>
                    <a:pt x="232979" y="153009"/>
                  </a:lnTo>
                  <a:lnTo>
                    <a:pt x="212415" y="198039"/>
                  </a:lnTo>
                  <a:lnTo>
                    <a:pt x="207640" y="205161"/>
                  </a:lnTo>
                  <a:lnTo>
                    <a:pt x="196830" y="210576"/>
                  </a:lnTo>
                  <a:lnTo>
                    <a:pt x="180025" y="226101"/>
                  </a:lnTo>
                  <a:lnTo>
                    <a:pt x="166299" y="227330"/>
                  </a:lnTo>
                  <a:lnTo>
                    <a:pt x="156271" y="233782"/>
                  </a:lnTo>
                  <a:lnTo>
                    <a:pt x="147198" y="233345"/>
                  </a:lnTo>
                  <a:lnTo>
                    <a:pt x="145338" y="232552"/>
                  </a:lnTo>
                  <a:lnTo>
                    <a:pt x="144485" y="223988"/>
                  </a:lnTo>
                  <a:lnTo>
                    <a:pt x="157541" y="220655"/>
                  </a:lnTo>
                  <a:lnTo>
                    <a:pt x="162692" y="208778"/>
                  </a:lnTo>
                  <a:lnTo>
                    <a:pt x="159857" y="201848"/>
                  </a:lnTo>
                  <a:lnTo>
                    <a:pt x="172486" y="188509"/>
                  </a:lnTo>
                  <a:lnTo>
                    <a:pt x="175473" y="179680"/>
                  </a:lnTo>
                  <a:lnTo>
                    <a:pt x="166817" y="171003"/>
                  </a:lnTo>
                  <a:lnTo>
                    <a:pt x="148620" y="177759"/>
                  </a:lnTo>
                  <a:lnTo>
                    <a:pt x="148590" y="153040"/>
                  </a:lnTo>
                  <a:lnTo>
                    <a:pt x="157988" y="134274"/>
                  </a:lnTo>
                  <a:lnTo>
                    <a:pt x="162712" y="130393"/>
                  </a:lnTo>
                  <a:lnTo>
                    <a:pt x="171714" y="111384"/>
                  </a:lnTo>
                  <a:lnTo>
                    <a:pt x="187655" y="97109"/>
                  </a:lnTo>
                  <a:lnTo>
                    <a:pt x="196880" y="92334"/>
                  </a:lnTo>
                  <a:lnTo>
                    <a:pt x="204856" y="74056"/>
                  </a:lnTo>
                  <a:lnTo>
                    <a:pt x="217587" y="67970"/>
                  </a:lnTo>
                  <a:lnTo>
                    <a:pt x="216947" y="89388"/>
                  </a:lnTo>
                  <a:lnTo>
                    <a:pt x="212720" y="108793"/>
                  </a:lnTo>
                  <a:lnTo>
                    <a:pt x="198821" y="136428"/>
                  </a:lnTo>
                  <a:lnTo>
                    <a:pt x="199136" y="146761"/>
                  </a:lnTo>
                  <a:lnTo>
                    <a:pt x="210008" y="15300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7" name="16 富山県"/>
            <p:cNvSpPr/>
            <p:nvPr/>
          </p:nvSpPr>
          <p:spPr>
            <a:xfrm>
              <a:off x="4627931" y="4112657"/>
              <a:ext cx="244693" cy="218186"/>
            </a:xfrm>
            <a:custGeom>
              <a:avLst/>
              <a:gdLst/>
              <a:ahLst/>
              <a:cxnLst/>
              <a:rect l="l" t="t" r="r" b="b"/>
              <a:pathLst>
                <a:path w="244693" h="218186">
                  <a:moveTo>
                    <a:pt x="244642" y="64780"/>
                  </a:moveTo>
                  <a:lnTo>
                    <a:pt x="244693" y="66081"/>
                  </a:lnTo>
                  <a:lnTo>
                    <a:pt x="241656" y="85009"/>
                  </a:lnTo>
                  <a:lnTo>
                    <a:pt x="244541" y="96795"/>
                  </a:lnTo>
                  <a:lnTo>
                    <a:pt x="241960" y="109281"/>
                  </a:lnTo>
                  <a:lnTo>
                    <a:pt x="240833" y="109962"/>
                  </a:lnTo>
                  <a:lnTo>
                    <a:pt x="242407" y="119502"/>
                  </a:lnTo>
                  <a:lnTo>
                    <a:pt x="226141" y="129286"/>
                  </a:lnTo>
                  <a:lnTo>
                    <a:pt x="230764" y="139223"/>
                  </a:lnTo>
                  <a:lnTo>
                    <a:pt x="229900" y="140858"/>
                  </a:lnTo>
                  <a:lnTo>
                    <a:pt x="221416" y="145562"/>
                  </a:lnTo>
                  <a:lnTo>
                    <a:pt x="212618" y="171694"/>
                  </a:lnTo>
                  <a:lnTo>
                    <a:pt x="201605" y="182626"/>
                  </a:lnTo>
                  <a:lnTo>
                    <a:pt x="201056" y="182596"/>
                  </a:lnTo>
                  <a:lnTo>
                    <a:pt x="189637" y="182067"/>
                  </a:lnTo>
                  <a:lnTo>
                    <a:pt x="182383" y="172182"/>
                  </a:lnTo>
                  <a:lnTo>
                    <a:pt x="169723" y="175646"/>
                  </a:lnTo>
                  <a:lnTo>
                    <a:pt x="157145" y="171816"/>
                  </a:lnTo>
                  <a:lnTo>
                    <a:pt x="153335" y="162235"/>
                  </a:lnTo>
                  <a:lnTo>
                    <a:pt x="134590" y="171846"/>
                  </a:lnTo>
                  <a:lnTo>
                    <a:pt x="133919" y="160559"/>
                  </a:lnTo>
                  <a:lnTo>
                    <a:pt x="116169" y="160690"/>
                  </a:lnTo>
                  <a:lnTo>
                    <a:pt x="107086" y="169621"/>
                  </a:lnTo>
                  <a:lnTo>
                    <a:pt x="94853" y="161980"/>
                  </a:lnTo>
                  <a:lnTo>
                    <a:pt x="82875" y="174660"/>
                  </a:lnTo>
                  <a:lnTo>
                    <a:pt x="78740" y="184353"/>
                  </a:lnTo>
                  <a:lnTo>
                    <a:pt x="69942" y="187605"/>
                  </a:lnTo>
                  <a:lnTo>
                    <a:pt x="69616" y="188336"/>
                  </a:lnTo>
                  <a:lnTo>
                    <a:pt x="68153" y="201188"/>
                  </a:lnTo>
                  <a:lnTo>
                    <a:pt x="59720" y="205384"/>
                  </a:lnTo>
                  <a:lnTo>
                    <a:pt x="57089" y="213461"/>
                  </a:lnTo>
                  <a:lnTo>
                    <a:pt x="49225" y="217719"/>
                  </a:lnTo>
                  <a:lnTo>
                    <a:pt x="48982" y="218186"/>
                  </a:lnTo>
                  <a:lnTo>
                    <a:pt x="43931" y="198130"/>
                  </a:lnTo>
                  <a:lnTo>
                    <a:pt x="32147" y="191516"/>
                  </a:lnTo>
                  <a:lnTo>
                    <a:pt x="27818" y="196210"/>
                  </a:lnTo>
                  <a:lnTo>
                    <a:pt x="14692" y="195692"/>
                  </a:lnTo>
                  <a:lnTo>
                    <a:pt x="12974" y="207914"/>
                  </a:lnTo>
                  <a:lnTo>
                    <a:pt x="3505" y="210535"/>
                  </a:lnTo>
                  <a:lnTo>
                    <a:pt x="3332" y="210251"/>
                  </a:lnTo>
                  <a:lnTo>
                    <a:pt x="1616" y="196769"/>
                  </a:lnTo>
                  <a:lnTo>
                    <a:pt x="6909" y="193193"/>
                  </a:lnTo>
                  <a:lnTo>
                    <a:pt x="0" y="169865"/>
                  </a:lnTo>
                  <a:lnTo>
                    <a:pt x="4226" y="166004"/>
                  </a:lnTo>
                  <a:lnTo>
                    <a:pt x="4196" y="145166"/>
                  </a:lnTo>
                  <a:lnTo>
                    <a:pt x="9591" y="133492"/>
                  </a:lnTo>
                  <a:lnTo>
                    <a:pt x="2509" y="119715"/>
                  </a:lnTo>
                  <a:lnTo>
                    <a:pt x="1493" y="109159"/>
                  </a:lnTo>
                  <a:lnTo>
                    <a:pt x="11013" y="92578"/>
                  </a:lnTo>
                  <a:lnTo>
                    <a:pt x="10363" y="77064"/>
                  </a:lnTo>
                  <a:lnTo>
                    <a:pt x="16612" y="69342"/>
                  </a:lnTo>
                  <a:lnTo>
                    <a:pt x="16805" y="69088"/>
                  </a:lnTo>
                  <a:lnTo>
                    <a:pt x="17952" y="59659"/>
                  </a:lnTo>
                  <a:lnTo>
                    <a:pt x="18369" y="58166"/>
                  </a:lnTo>
                  <a:lnTo>
                    <a:pt x="17526" y="51521"/>
                  </a:lnTo>
                  <a:lnTo>
                    <a:pt x="23643" y="34554"/>
                  </a:lnTo>
                  <a:lnTo>
                    <a:pt x="23693" y="34493"/>
                  </a:lnTo>
                  <a:lnTo>
                    <a:pt x="25065" y="22494"/>
                  </a:lnTo>
                  <a:lnTo>
                    <a:pt x="38212" y="8778"/>
                  </a:lnTo>
                  <a:lnTo>
                    <a:pt x="47966" y="9713"/>
                  </a:lnTo>
                  <a:lnTo>
                    <a:pt x="51816" y="3546"/>
                  </a:lnTo>
                  <a:lnTo>
                    <a:pt x="67727" y="5852"/>
                  </a:lnTo>
                  <a:lnTo>
                    <a:pt x="63256" y="17018"/>
                  </a:lnTo>
                  <a:lnTo>
                    <a:pt x="51471" y="34026"/>
                  </a:lnTo>
                  <a:lnTo>
                    <a:pt x="59324" y="46390"/>
                  </a:lnTo>
                  <a:lnTo>
                    <a:pt x="80986" y="64932"/>
                  </a:lnTo>
                  <a:lnTo>
                    <a:pt x="85456" y="61895"/>
                  </a:lnTo>
                  <a:lnTo>
                    <a:pt x="99924" y="68570"/>
                  </a:lnTo>
                  <a:lnTo>
                    <a:pt x="115519" y="66203"/>
                  </a:lnTo>
                  <a:lnTo>
                    <a:pt x="128900" y="68874"/>
                  </a:lnTo>
                  <a:lnTo>
                    <a:pt x="138095" y="67107"/>
                  </a:lnTo>
                  <a:lnTo>
                    <a:pt x="152816" y="53320"/>
                  </a:lnTo>
                  <a:lnTo>
                    <a:pt x="161097" y="17546"/>
                  </a:lnTo>
                  <a:lnTo>
                    <a:pt x="177129" y="7600"/>
                  </a:lnTo>
                  <a:lnTo>
                    <a:pt x="198019" y="4511"/>
                  </a:lnTo>
                  <a:lnTo>
                    <a:pt x="213187" y="0"/>
                  </a:lnTo>
                  <a:lnTo>
                    <a:pt x="234299" y="16155"/>
                  </a:lnTo>
                  <a:lnTo>
                    <a:pt x="232430" y="26386"/>
                  </a:lnTo>
                  <a:lnTo>
                    <a:pt x="237185" y="32634"/>
                  </a:lnTo>
                  <a:lnTo>
                    <a:pt x="237155" y="4819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8" name="17 石川県"/>
            <p:cNvSpPr/>
            <p:nvPr/>
          </p:nvSpPr>
          <p:spPr>
            <a:xfrm>
              <a:off x="4495079" y="3941257"/>
              <a:ext cx="274777" cy="452882"/>
            </a:xfrm>
            <a:custGeom>
              <a:avLst/>
              <a:gdLst/>
              <a:ahLst/>
              <a:cxnLst/>
              <a:rect l="l" t="t" r="r" b="b"/>
              <a:pathLst>
                <a:path w="274777" h="452882">
                  <a:moveTo>
                    <a:pt x="136184" y="381650"/>
                  </a:moveTo>
                  <a:lnTo>
                    <a:pt x="136652" y="382676"/>
                  </a:lnTo>
                  <a:lnTo>
                    <a:pt x="141905" y="392054"/>
                  </a:lnTo>
                  <a:lnTo>
                    <a:pt x="151120" y="397693"/>
                  </a:lnTo>
                  <a:lnTo>
                    <a:pt x="137871" y="420960"/>
                  </a:lnTo>
                  <a:lnTo>
                    <a:pt x="130414" y="423550"/>
                  </a:lnTo>
                  <a:lnTo>
                    <a:pt x="132944" y="434197"/>
                  </a:lnTo>
                  <a:lnTo>
                    <a:pt x="129570" y="441524"/>
                  </a:lnTo>
                  <a:lnTo>
                    <a:pt x="129439" y="441615"/>
                  </a:lnTo>
                  <a:lnTo>
                    <a:pt x="126827" y="446329"/>
                  </a:lnTo>
                  <a:lnTo>
                    <a:pt x="124673" y="447893"/>
                  </a:lnTo>
                  <a:lnTo>
                    <a:pt x="103216" y="452882"/>
                  </a:lnTo>
                  <a:lnTo>
                    <a:pt x="103164" y="452608"/>
                  </a:lnTo>
                  <a:lnTo>
                    <a:pt x="89388" y="434726"/>
                  </a:lnTo>
                  <a:lnTo>
                    <a:pt x="75814" y="426568"/>
                  </a:lnTo>
                  <a:lnTo>
                    <a:pt x="62230" y="426344"/>
                  </a:lnTo>
                  <a:lnTo>
                    <a:pt x="60696" y="425115"/>
                  </a:lnTo>
                  <a:lnTo>
                    <a:pt x="48859" y="431800"/>
                  </a:lnTo>
                  <a:lnTo>
                    <a:pt x="41128" y="421081"/>
                  </a:lnTo>
                  <a:lnTo>
                    <a:pt x="24912" y="420837"/>
                  </a:lnTo>
                  <a:lnTo>
                    <a:pt x="21306" y="411937"/>
                  </a:lnTo>
                  <a:lnTo>
                    <a:pt x="21133" y="410983"/>
                  </a:lnTo>
                  <a:lnTo>
                    <a:pt x="22007" y="403393"/>
                  </a:lnTo>
                  <a:lnTo>
                    <a:pt x="14468" y="394798"/>
                  </a:lnTo>
                  <a:lnTo>
                    <a:pt x="6289" y="392054"/>
                  </a:lnTo>
                  <a:lnTo>
                    <a:pt x="0" y="383134"/>
                  </a:lnTo>
                  <a:lnTo>
                    <a:pt x="13848" y="365730"/>
                  </a:lnTo>
                  <a:lnTo>
                    <a:pt x="25237" y="361685"/>
                  </a:lnTo>
                  <a:lnTo>
                    <a:pt x="45324" y="341447"/>
                  </a:lnTo>
                  <a:lnTo>
                    <a:pt x="84836" y="289479"/>
                  </a:lnTo>
                  <a:lnTo>
                    <a:pt x="105796" y="257648"/>
                  </a:lnTo>
                  <a:lnTo>
                    <a:pt x="124247" y="218511"/>
                  </a:lnTo>
                  <a:lnTo>
                    <a:pt x="130262" y="194767"/>
                  </a:lnTo>
                  <a:lnTo>
                    <a:pt x="125842" y="187391"/>
                  </a:lnTo>
                  <a:lnTo>
                    <a:pt x="130414" y="176042"/>
                  </a:lnTo>
                  <a:lnTo>
                    <a:pt x="130414" y="164745"/>
                  </a:lnTo>
                  <a:lnTo>
                    <a:pt x="119319" y="148143"/>
                  </a:lnTo>
                  <a:lnTo>
                    <a:pt x="119176" y="138663"/>
                  </a:lnTo>
                  <a:lnTo>
                    <a:pt x="120437" y="132679"/>
                  </a:lnTo>
                  <a:lnTo>
                    <a:pt x="117013" y="118963"/>
                  </a:lnTo>
                  <a:lnTo>
                    <a:pt x="107168" y="121452"/>
                  </a:lnTo>
                  <a:lnTo>
                    <a:pt x="108285" y="100706"/>
                  </a:lnTo>
                  <a:lnTo>
                    <a:pt x="112980" y="95362"/>
                  </a:lnTo>
                  <a:lnTo>
                    <a:pt x="113284" y="90840"/>
                  </a:lnTo>
                  <a:lnTo>
                    <a:pt x="120671" y="79024"/>
                  </a:lnTo>
                  <a:lnTo>
                    <a:pt x="119421" y="62708"/>
                  </a:lnTo>
                  <a:lnTo>
                    <a:pt x="129622" y="50759"/>
                  </a:lnTo>
                  <a:lnTo>
                    <a:pt x="155752" y="37714"/>
                  </a:lnTo>
                  <a:lnTo>
                    <a:pt x="155804" y="37714"/>
                  </a:lnTo>
                  <a:lnTo>
                    <a:pt x="160000" y="38902"/>
                  </a:lnTo>
                  <a:lnTo>
                    <a:pt x="169672" y="41280"/>
                  </a:lnTo>
                  <a:lnTo>
                    <a:pt x="198222" y="26569"/>
                  </a:lnTo>
                  <a:lnTo>
                    <a:pt x="208341" y="19711"/>
                  </a:lnTo>
                  <a:lnTo>
                    <a:pt x="208513" y="19650"/>
                  </a:lnTo>
                  <a:lnTo>
                    <a:pt x="216987" y="12690"/>
                  </a:lnTo>
                  <a:lnTo>
                    <a:pt x="216987" y="12659"/>
                  </a:lnTo>
                  <a:lnTo>
                    <a:pt x="216987" y="12690"/>
                  </a:lnTo>
                  <a:lnTo>
                    <a:pt x="230866" y="7518"/>
                  </a:lnTo>
                  <a:lnTo>
                    <a:pt x="236159" y="7142"/>
                  </a:lnTo>
                  <a:lnTo>
                    <a:pt x="244196" y="3129"/>
                  </a:lnTo>
                  <a:lnTo>
                    <a:pt x="251257" y="0"/>
                  </a:lnTo>
                  <a:lnTo>
                    <a:pt x="265257" y="153"/>
                  </a:lnTo>
                  <a:lnTo>
                    <a:pt x="270754" y="2916"/>
                  </a:lnTo>
                  <a:lnTo>
                    <a:pt x="274777" y="26315"/>
                  </a:lnTo>
                  <a:lnTo>
                    <a:pt x="255260" y="27879"/>
                  </a:lnTo>
                  <a:lnTo>
                    <a:pt x="246928" y="44318"/>
                  </a:lnTo>
                  <a:lnTo>
                    <a:pt x="253593" y="63215"/>
                  </a:lnTo>
                  <a:lnTo>
                    <a:pt x="246278" y="71842"/>
                  </a:lnTo>
                  <a:lnTo>
                    <a:pt x="228681" y="69687"/>
                  </a:lnTo>
                  <a:lnTo>
                    <a:pt x="215097" y="76748"/>
                  </a:lnTo>
                  <a:lnTo>
                    <a:pt x="202499" y="99425"/>
                  </a:lnTo>
                  <a:lnTo>
                    <a:pt x="190734" y="107543"/>
                  </a:lnTo>
                  <a:lnTo>
                    <a:pt x="173726" y="94772"/>
                  </a:lnTo>
                  <a:lnTo>
                    <a:pt x="160426" y="112095"/>
                  </a:lnTo>
                  <a:lnTo>
                    <a:pt x="161371" y="127843"/>
                  </a:lnTo>
                  <a:lnTo>
                    <a:pt x="155082" y="130159"/>
                  </a:lnTo>
                  <a:lnTo>
                    <a:pt x="159157" y="143500"/>
                  </a:lnTo>
                  <a:lnTo>
                    <a:pt x="167162" y="136327"/>
                  </a:lnTo>
                  <a:lnTo>
                    <a:pt x="181935" y="149880"/>
                  </a:lnTo>
                  <a:lnTo>
                    <a:pt x="186751" y="146172"/>
                  </a:lnTo>
                  <a:lnTo>
                    <a:pt x="193243" y="133523"/>
                  </a:lnTo>
                  <a:lnTo>
                    <a:pt x="201554" y="141346"/>
                  </a:lnTo>
                  <a:lnTo>
                    <a:pt x="199309" y="152999"/>
                  </a:lnTo>
                  <a:lnTo>
                    <a:pt x="200579" y="177251"/>
                  </a:lnTo>
                  <a:lnTo>
                    <a:pt x="184669" y="174945"/>
                  </a:lnTo>
                  <a:lnTo>
                    <a:pt x="180817" y="181112"/>
                  </a:lnTo>
                  <a:lnTo>
                    <a:pt x="171064" y="180177"/>
                  </a:lnTo>
                  <a:lnTo>
                    <a:pt x="157917" y="193893"/>
                  </a:lnTo>
                  <a:lnTo>
                    <a:pt x="156545" y="205893"/>
                  </a:lnTo>
                  <a:lnTo>
                    <a:pt x="156494" y="205953"/>
                  </a:lnTo>
                  <a:lnTo>
                    <a:pt x="150379" y="222921"/>
                  </a:lnTo>
                  <a:lnTo>
                    <a:pt x="151222" y="229566"/>
                  </a:lnTo>
                  <a:lnTo>
                    <a:pt x="150805" y="231059"/>
                  </a:lnTo>
                  <a:lnTo>
                    <a:pt x="149657" y="240487"/>
                  </a:lnTo>
                  <a:lnTo>
                    <a:pt x="149464" y="240741"/>
                  </a:lnTo>
                  <a:lnTo>
                    <a:pt x="143215" y="248463"/>
                  </a:lnTo>
                  <a:lnTo>
                    <a:pt x="143865" y="263977"/>
                  </a:lnTo>
                  <a:lnTo>
                    <a:pt x="134345" y="280558"/>
                  </a:lnTo>
                  <a:lnTo>
                    <a:pt x="135361" y="291115"/>
                  </a:lnTo>
                  <a:lnTo>
                    <a:pt x="142443" y="304891"/>
                  </a:lnTo>
                  <a:lnTo>
                    <a:pt x="137048" y="316565"/>
                  </a:lnTo>
                  <a:lnTo>
                    <a:pt x="137079" y="337404"/>
                  </a:lnTo>
                  <a:lnTo>
                    <a:pt x="132852" y="341264"/>
                  </a:lnTo>
                  <a:lnTo>
                    <a:pt x="139761" y="364591"/>
                  </a:lnTo>
                  <a:lnTo>
                    <a:pt x="134468" y="368168"/>
                  </a:lnTo>
                  <a:close/>
                  <a:moveTo>
                    <a:pt x="191698" y="120488"/>
                  </a:moveTo>
                  <a:lnTo>
                    <a:pt x="180594" y="134366"/>
                  </a:lnTo>
                  <a:lnTo>
                    <a:pt x="174722" y="133929"/>
                  </a:lnTo>
                  <a:lnTo>
                    <a:pt x="168849" y="120609"/>
                  </a:lnTo>
                  <a:close/>
                  <a:moveTo>
                    <a:pt x="129591" y="50729"/>
                  </a:moveTo>
                  <a:lnTo>
                    <a:pt x="129622" y="50729"/>
                  </a:lnTo>
                  <a:lnTo>
                    <a:pt x="129622" y="5075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9" name="18 福井県"/>
            <p:cNvSpPr/>
            <p:nvPr/>
          </p:nvSpPr>
          <p:spPr>
            <a:xfrm>
              <a:off x="4297650" y="4324391"/>
              <a:ext cx="343560" cy="291815"/>
            </a:xfrm>
            <a:custGeom>
              <a:avLst/>
              <a:gdLst/>
              <a:ahLst/>
              <a:cxnLst/>
              <a:rect l="l" t="t" r="r" b="b"/>
              <a:pathLst>
                <a:path w="343560" h="291815">
                  <a:moveTo>
                    <a:pt x="300593" y="69474"/>
                  </a:moveTo>
                  <a:lnTo>
                    <a:pt x="300645" y="69749"/>
                  </a:lnTo>
                  <a:lnTo>
                    <a:pt x="322103" y="64760"/>
                  </a:lnTo>
                  <a:lnTo>
                    <a:pt x="324582" y="64577"/>
                  </a:lnTo>
                  <a:lnTo>
                    <a:pt x="319634" y="76210"/>
                  </a:lnTo>
                  <a:lnTo>
                    <a:pt x="317571" y="92283"/>
                  </a:lnTo>
                  <a:lnTo>
                    <a:pt x="323840" y="94437"/>
                  </a:lnTo>
                  <a:lnTo>
                    <a:pt x="323992" y="104303"/>
                  </a:lnTo>
                  <a:lnTo>
                    <a:pt x="334082" y="107645"/>
                  </a:lnTo>
                  <a:lnTo>
                    <a:pt x="343560" y="133523"/>
                  </a:lnTo>
                  <a:lnTo>
                    <a:pt x="335676" y="140919"/>
                  </a:lnTo>
                  <a:lnTo>
                    <a:pt x="331571" y="152908"/>
                  </a:lnTo>
                  <a:lnTo>
                    <a:pt x="318892" y="150297"/>
                  </a:lnTo>
                  <a:lnTo>
                    <a:pt x="313325" y="154778"/>
                  </a:lnTo>
                  <a:lnTo>
                    <a:pt x="272370" y="158851"/>
                  </a:lnTo>
                  <a:lnTo>
                    <a:pt x="264069" y="165009"/>
                  </a:lnTo>
                  <a:lnTo>
                    <a:pt x="251561" y="158851"/>
                  </a:lnTo>
                  <a:lnTo>
                    <a:pt x="245019" y="160173"/>
                  </a:lnTo>
                  <a:lnTo>
                    <a:pt x="230449" y="153792"/>
                  </a:lnTo>
                  <a:lnTo>
                    <a:pt x="216774" y="162956"/>
                  </a:lnTo>
                  <a:lnTo>
                    <a:pt x="217343" y="177851"/>
                  </a:lnTo>
                  <a:lnTo>
                    <a:pt x="207376" y="194503"/>
                  </a:lnTo>
                  <a:lnTo>
                    <a:pt x="206523" y="194807"/>
                  </a:lnTo>
                  <a:lnTo>
                    <a:pt x="181956" y="182383"/>
                  </a:lnTo>
                  <a:lnTo>
                    <a:pt x="175768" y="182840"/>
                  </a:lnTo>
                  <a:lnTo>
                    <a:pt x="174173" y="195539"/>
                  </a:lnTo>
                  <a:lnTo>
                    <a:pt x="180147" y="212455"/>
                  </a:lnTo>
                  <a:lnTo>
                    <a:pt x="179202" y="221051"/>
                  </a:lnTo>
                  <a:lnTo>
                    <a:pt x="168209" y="221051"/>
                  </a:lnTo>
                  <a:lnTo>
                    <a:pt x="156525" y="233212"/>
                  </a:lnTo>
                  <a:lnTo>
                    <a:pt x="143398" y="235112"/>
                  </a:lnTo>
                  <a:lnTo>
                    <a:pt x="143297" y="235905"/>
                  </a:lnTo>
                  <a:lnTo>
                    <a:pt x="132059" y="248178"/>
                  </a:lnTo>
                  <a:lnTo>
                    <a:pt x="123607" y="237856"/>
                  </a:lnTo>
                  <a:lnTo>
                    <a:pt x="116413" y="252120"/>
                  </a:lnTo>
                  <a:lnTo>
                    <a:pt x="115600" y="263876"/>
                  </a:lnTo>
                  <a:lnTo>
                    <a:pt x="107015" y="274463"/>
                  </a:lnTo>
                  <a:lnTo>
                    <a:pt x="100280" y="271171"/>
                  </a:lnTo>
                  <a:lnTo>
                    <a:pt x="100127" y="271384"/>
                  </a:lnTo>
                  <a:lnTo>
                    <a:pt x="90333" y="270683"/>
                  </a:lnTo>
                  <a:lnTo>
                    <a:pt x="79299" y="288066"/>
                  </a:lnTo>
                  <a:lnTo>
                    <a:pt x="62433" y="291815"/>
                  </a:lnTo>
                  <a:lnTo>
                    <a:pt x="49337" y="286044"/>
                  </a:lnTo>
                  <a:lnTo>
                    <a:pt x="21661" y="281747"/>
                  </a:lnTo>
                  <a:lnTo>
                    <a:pt x="20910" y="281351"/>
                  </a:lnTo>
                  <a:lnTo>
                    <a:pt x="18400" y="267991"/>
                  </a:lnTo>
                  <a:lnTo>
                    <a:pt x="2113" y="253614"/>
                  </a:lnTo>
                  <a:lnTo>
                    <a:pt x="6564" y="247264"/>
                  </a:lnTo>
                  <a:lnTo>
                    <a:pt x="0" y="237764"/>
                  </a:lnTo>
                  <a:lnTo>
                    <a:pt x="8433" y="226741"/>
                  </a:lnTo>
                  <a:lnTo>
                    <a:pt x="7437" y="237215"/>
                  </a:lnTo>
                  <a:lnTo>
                    <a:pt x="15819" y="239329"/>
                  </a:lnTo>
                  <a:lnTo>
                    <a:pt x="16063" y="244002"/>
                  </a:lnTo>
                  <a:lnTo>
                    <a:pt x="31080" y="246136"/>
                  </a:lnTo>
                  <a:lnTo>
                    <a:pt x="38963" y="238903"/>
                  </a:lnTo>
                  <a:lnTo>
                    <a:pt x="43911" y="234127"/>
                  </a:lnTo>
                  <a:lnTo>
                    <a:pt x="52487" y="232512"/>
                  </a:lnTo>
                  <a:lnTo>
                    <a:pt x="45974" y="238374"/>
                  </a:lnTo>
                  <a:lnTo>
                    <a:pt x="51745" y="247995"/>
                  </a:lnTo>
                  <a:lnTo>
                    <a:pt x="71516" y="245831"/>
                  </a:lnTo>
                  <a:lnTo>
                    <a:pt x="75112" y="234310"/>
                  </a:lnTo>
                  <a:lnTo>
                    <a:pt x="59720" y="229210"/>
                  </a:lnTo>
                  <a:lnTo>
                    <a:pt x="71089" y="222331"/>
                  </a:lnTo>
                  <a:lnTo>
                    <a:pt x="84196" y="234534"/>
                  </a:lnTo>
                  <a:lnTo>
                    <a:pt x="95433" y="233152"/>
                  </a:lnTo>
                  <a:lnTo>
                    <a:pt x="104506" y="211023"/>
                  </a:lnTo>
                  <a:lnTo>
                    <a:pt x="111638" y="206217"/>
                  </a:lnTo>
                  <a:lnTo>
                    <a:pt x="122581" y="207599"/>
                  </a:lnTo>
                  <a:lnTo>
                    <a:pt x="133198" y="200345"/>
                  </a:lnTo>
                  <a:lnTo>
                    <a:pt x="126857" y="174630"/>
                  </a:lnTo>
                  <a:lnTo>
                    <a:pt x="142474" y="164308"/>
                  </a:lnTo>
                  <a:lnTo>
                    <a:pt x="146974" y="183388"/>
                  </a:lnTo>
                  <a:lnTo>
                    <a:pt x="143368" y="189362"/>
                  </a:lnTo>
                  <a:lnTo>
                    <a:pt x="154635" y="194990"/>
                  </a:lnTo>
                  <a:lnTo>
                    <a:pt x="156301" y="181854"/>
                  </a:lnTo>
                  <a:lnTo>
                    <a:pt x="161300" y="174905"/>
                  </a:lnTo>
                  <a:lnTo>
                    <a:pt x="161595" y="158700"/>
                  </a:lnTo>
                  <a:lnTo>
                    <a:pt x="152095" y="143215"/>
                  </a:lnTo>
                  <a:lnTo>
                    <a:pt x="136357" y="126553"/>
                  </a:lnTo>
                  <a:lnTo>
                    <a:pt x="135585" y="117287"/>
                  </a:lnTo>
                  <a:lnTo>
                    <a:pt x="135961" y="110622"/>
                  </a:lnTo>
                  <a:lnTo>
                    <a:pt x="126259" y="96520"/>
                  </a:lnTo>
                  <a:lnTo>
                    <a:pt x="136184" y="85029"/>
                  </a:lnTo>
                  <a:lnTo>
                    <a:pt x="141803" y="71719"/>
                  </a:lnTo>
                  <a:lnTo>
                    <a:pt x="141833" y="71689"/>
                  </a:lnTo>
                  <a:lnTo>
                    <a:pt x="141783" y="71689"/>
                  </a:lnTo>
                  <a:lnTo>
                    <a:pt x="141833" y="71689"/>
                  </a:lnTo>
                  <a:lnTo>
                    <a:pt x="148793" y="57251"/>
                  </a:lnTo>
                  <a:lnTo>
                    <a:pt x="148844" y="57160"/>
                  </a:lnTo>
                  <a:lnTo>
                    <a:pt x="149362" y="54518"/>
                  </a:lnTo>
                  <a:lnTo>
                    <a:pt x="152745" y="50302"/>
                  </a:lnTo>
                  <a:lnTo>
                    <a:pt x="160010" y="43800"/>
                  </a:lnTo>
                  <a:lnTo>
                    <a:pt x="170271" y="23003"/>
                  </a:lnTo>
                  <a:lnTo>
                    <a:pt x="168635" y="17364"/>
                  </a:lnTo>
                  <a:lnTo>
                    <a:pt x="190835" y="5984"/>
                  </a:lnTo>
                  <a:lnTo>
                    <a:pt x="197429" y="0"/>
                  </a:lnTo>
                  <a:lnTo>
                    <a:pt x="203718" y="8921"/>
                  </a:lnTo>
                  <a:lnTo>
                    <a:pt x="211897" y="11664"/>
                  </a:lnTo>
                  <a:lnTo>
                    <a:pt x="219436" y="20259"/>
                  </a:lnTo>
                  <a:lnTo>
                    <a:pt x="218562" y="27849"/>
                  </a:lnTo>
                  <a:lnTo>
                    <a:pt x="218735" y="28804"/>
                  </a:lnTo>
                  <a:lnTo>
                    <a:pt x="222342" y="37703"/>
                  </a:lnTo>
                  <a:lnTo>
                    <a:pt x="238557" y="37948"/>
                  </a:lnTo>
                  <a:lnTo>
                    <a:pt x="246288" y="48666"/>
                  </a:lnTo>
                  <a:lnTo>
                    <a:pt x="258125" y="41981"/>
                  </a:lnTo>
                  <a:lnTo>
                    <a:pt x="259659" y="43211"/>
                  </a:lnTo>
                  <a:lnTo>
                    <a:pt x="273243" y="43434"/>
                  </a:lnTo>
                  <a:lnTo>
                    <a:pt x="286817" y="5159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0" name="19 山梨県"/>
            <p:cNvSpPr/>
            <p:nvPr/>
          </p:nvSpPr>
          <p:spPr>
            <a:xfrm>
              <a:off x="4976703" y="4424050"/>
              <a:ext cx="236311" cy="245161"/>
            </a:xfrm>
            <a:custGeom>
              <a:avLst/>
              <a:gdLst/>
              <a:ahLst/>
              <a:cxnLst/>
              <a:rect l="l" t="t" r="r" b="b"/>
              <a:pathLst>
                <a:path w="236311" h="245161">
                  <a:moveTo>
                    <a:pt x="189718" y="35855"/>
                  </a:moveTo>
                  <a:lnTo>
                    <a:pt x="194270" y="43587"/>
                  </a:lnTo>
                  <a:lnTo>
                    <a:pt x="199786" y="62535"/>
                  </a:lnTo>
                  <a:lnTo>
                    <a:pt x="206603" y="71293"/>
                  </a:lnTo>
                  <a:lnTo>
                    <a:pt x="207599" y="73192"/>
                  </a:lnTo>
                  <a:lnTo>
                    <a:pt x="221599" y="84714"/>
                  </a:lnTo>
                  <a:lnTo>
                    <a:pt x="233111" y="88839"/>
                  </a:lnTo>
                  <a:lnTo>
                    <a:pt x="236311" y="91877"/>
                  </a:lnTo>
                  <a:lnTo>
                    <a:pt x="235814" y="115550"/>
                  </a:lnTo>
                  <a:lnTo>
                    <a:pt x="231993" y="132700"/>
                  </a:lnTo>
                  <a:lnTo>
                    <a:pt x="225004" y="140766"/>
                  </a:lnTo>
                  <a:lnTo>
                    <a:pt x="215107" y="141498"/>
                  </a:lnTo>
                  <a:lnTo>
                    <a:pt x="211948" y="147452"/>
                  </a:lnTo>
                  <a:lnTo>
                    <a:pt x="188102" y="160091"/>
                  </a:lnTo>
                  <a:lnTo>
                    <a:pt x="188102" y="160640"/>
                  </a:lnTo>
                  <a:lnTo>
                    <a:pt x="182880" y="174803"/>
                  </a:lnTo>
                  <a:lnTo>
                    <a:pt x="169550" y="178004"/>
                  </a:lnTo>
                  <a:lnTo>
                    <a:pt x="169052" y="178186"/>
                  </a:lnTo>
                  <a:lnTo>
                    <a:pt x="125720" y="187798"/>
                  </a:lnTo>
                  <a:lnTo>
                    <a:pt x="121910" y="177181"/>
                  </a:lnTo>
                  <a:lnTo>
                    <a:pt x="106476" y="177058"/>
                  </a:lnTo>
                  <a:lnTo>
                    <a:pt x="99731" y="161097"/>
                  </a:lnTo>
                  <a:lnTo>
                    <a:pt x="99588" y="161219"/>
                  </a:lnTo>
                  <a:lnTo>
                    <a:pt x="88443" y="171297"/>
                  </a:lnTo>
                  <a:lnTo>
                    <a:pt x="88077" y="196149"/>
                  </a:lnTo>
                  <a:lnTo>
                    <a:pt x="82357" y="201331"/>
                  </a:lnTo>
                  <a:lnTo>
                    <a:pt x="87600" y="235641"/>
                  </a:lnTo>
                  <a:lnTo>
                    <a:pt x="77430" y="245161"/>
                  </a:lnTo>
                  <a:lnTo>
                    <a:pt x="61316" y="241178"/>
                  </a:lnTo>
                  <a:lnTo>
                    <a:pt x="54335" y="235794"/>
                  </a:lnTo>
                  <a:lnTo>
                    <a:pt x="53685" y="234361"/>
                  </a:lnTo>
                  <a:lnTo>
                    <a:pt x="46279" y="214548"/>
                  </a:lnTo>
                  <a:lnTo>
                    <a:pt x="46421" y="202570"/>
                  </a:lnTo>
                  <a:lnTo>
                    <a:pt x="38771" y="197947"/>
                  </a:lnTo>
                  <a:lnTo>
                    <a:pt x="38395" y="197399"/>
                  </a:lnTo>
                  <a:lnTo>
                    <a:pt x="25959" y="204155"/>
                  </a:lnTo>
                  <a:lnTo>
                    <a:pt x="17556" y="197582"/>
                  </a:lnTo>
                  <a:lnTo>
                    <a:pt x="13279" y="181112"/>
                  </a:lnTo>
                  <a:lnTo>
                    <a:pt x="19517" y="165496"/>
                  </a:lnTo>
                  <a:lnTo>
                    <a:pt x="15768" y="158476"/>
                  </a:lnTo>
                  <a:lnTo>
                    <a:pt x="21905" y="140157"/>
                  </a:lnTo>
                  <a:lnTo>
                    <a:pt x="16286" y="125883"/>
                  </a:lnTo>
                  <a:lnTo>
                    <a:pt x="12406" y="100594"/>
                  </a:lnTo>
                  <a:lnTo>
                    <a:pt x="11562" y="99893"/>
                  </a:lnTo>
                  <a:lnTo>
                    <a:pt x="9480" y="100258"/>
                  </a:lnTo>
                  <a:lnTo>
                    <a:pt x="9378" y="100228"/>
                  </a:lnTo>
                  <a:lnTo>
                    <a:pt x="3089" y="91786"/>
                  </a:lnTo>
                  <a:lnTo>
                    <a:pt x="0" y="79867"/>
                  </a:lnTo>
                  <a:lnTo>
                    <a:pt x="13879" y="65624"/>
                  </a:lnTo>
                  <a:lnTo>
                    <a:pt x="1717" y="52659"/>
                  </a:lnTo>
                  <a:lnTo>
                    <a:pt x="16835" y="26315"/>
                  </a:lnTo>
                  <a:lnTo>
                    <a:pt x="25542" y="34473"/>
                  </a:lnTo>
                  <a:lnTo>
                    <a:pt x="49113" y="0"/>
                  </a:lnTo>
                  <a:lnTo>
                    <a:pt x="65217" y="6299"/>
                  </a:lnTo>
                  <a:lnTo>
                    <a:pt x="67960" y="21001"/>
                  </a:lnTo>
                  <a:lnTo>
                    <a:pt x="76810" y="23063"/>
                  </a:lnTo>
                  <a:lnTo>
                    <a:pt x="82600" y="15849"/>
                  </a:lnTo>
                  <a:lnTo>
                    <a:pt x="98420" y="18491"/>
                  </a:lnTo>
                  <a:lnTo>
                    <a:pt x="108661" y="30887"/>
                  </a:lnTo>
                  <a:lnTo>
                    <a:pt x="109606" y="31069"/>
                  </a:lnTo>
                  <a:lnTo>
                    <a:pt x="123108" y="31252"/>
                  </a:lnTo>
                  <a:lnTo>
                    <a:pt x="125547" y="23856"/>
                  </a:lnTo>
                  <a:lnTo>
                    <a:pt x="135860" y="19192"/>
                  </a:lnTo>
                  <a:lnTo>
                    <a:pt x="136388" y="19314"/>
                  </a:lnTo>
                  <a:lnTo>
                    <a:pt x="149291" y="22321"/>
                  </a:lnTo>
                  <a:lnTo>
                    <a:pt x="158120" y="33000"/>
                  </a:lnTo>
                  <a:lnTo>
                    <a:pt x="170130" y="34503"/>
                  </a:lnTo>
                  <a:lnTo>
                    <a:pt x="176815" y="4045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1" name="20 長野県"/>
            <p:cNvSpPr/>
            <p:nvPr/>
          </p:nvSpPr>
          <p:spPr>
            <a:xfrm>
              <a:off x="4765650" y="4096593"/>
              <a:ext cx="349901" cy="563829"/>
            </a:xfrm>
            <a:custGeom>
              <a:avLst/>
              <a:gdLst/>
              <a:ahLst/>
              <a:cxnLst/>
              <a:rect l="l" t="t" r="r" b="b"/>
              <a:pathLst>
                <a:path w="349901" h="563829">
                  <a:moveTo>
                    <a:pt x="328564" y="225390"/>
                  </a:moveTo>
                  <a:lnTo>
                    <a:pt x="327721" y="225887"/>
                  </a:lnTo>
                  <a:lnTo>
                    <a:pt x="316159" y="234096"/>
                  </a:lnTo>
                  <a:lnTo>
                    <a:pt x="315814" y="241920"/>
                  </a:lnTo>
                  <a:lnTo>
                    <a:pt x="324216" y="255118"/>
                  </a:lnTo>
                  <a:lnTo>
                    <a:pt x="323271" y="256012"/>
                  </a:lnTo>
                  <a:lnTo>
                    <a:pt x="324490" y="264912"/>
                  </a:lnTo>
                  <a:lnTo>
                    <a:pt x="312055" y="269199"/>
                  </a:lnTo>
                  <a:lnTo>
                    <a:pt x="315438" y="277012"/>
                  </a:lnTo>
                  <a:lnTo>
                    <a:pt x="326451" y="281818"/>
                  </a:lnTo>
                  <a:lnTo>
                    <a:pt x="326278" y="281971"/>
                  </a:lnTo>
                  <a:lnTo>
                    <a:pt x="324012" y="290190"/>
                  </a:lnTo>
                  <a:lnTo>
                    <a:pt x="322895" y="290658"/>
                  </a:lnTo>
                  <a:lnTo>
                    <a:pt x="326258" y="303479"/>
                  </a:lnTo>
                  <a:lnTo>
                    <a:pt x="323098" y="310033"/>
                  </a:lnTo>
                  <a:lnTo>
                    <a:pt x="335076" y="315164"/>
                  </a:lnTo>
                  <a:lnTo>
                    <a:pt x="343266" y="323250"/>
                  </a:lnTo>
                  <a:lnTo>
                    <a:pt x="349901" y="337444"/>
                  </a:lnTo>
                  <a:lnTo>
                    <a:pt x="347309" y="346466"/>
                  </a:lnTo>
                  <a:lnTo>
                    <a:pt x="346913" y="346649"/>
                  </a:lnTo>
                  <a:lnTo>
                    <a:pt x="336601" y="351312"/>
                  </a:lnTo>
                  <a:lnTo>
                    <a:pt x="334162" y="358709"/>
                  </a:lnTo>
                  <a:lnTo>
                    <a:pt x="320660" y="358526"/>
                  </a:lnTo>
                  <a:lnTo>
                    <a:pt x="319714" y="358343"/>
                  </a:lnTo>
                  <a:lnTo>
                    <a:pt x="309473" y="345948"/>
                  </a:lnTo>
                  <a:lnTo>
                    <a:pt x="293654" y="343306"/>
                  </a:lnTo>
                  <a:lnTo>
                    <a:pt x="287863" y="350520"/>
                  </a:lnTo>
                  <a:lnTo>
                    <a:pt x="279014" y="348458"/>
                  </a:lnTo>
                  <a:lnTo>
                    <a:pt x="276270" y="333756"/>
                  </a:lnTo>
                  <a:lnTo>
                    <a:pt x="260167" y="327457"/>
                  </a:lnTo>
                  <a:lnTo>
                    <a:pt x="236596" y="361930"/>
                  </a:lnTo>
                  <a:lnTo>
                    <a:pt x="227889" y="353771"/>
                  </a:lnTo>
                  <a:lnTo>
                    <a:pt x="212771" y="380116"/>
                  </a:lnTo>
                  <a:lnTo>
                    <a:pt x="224932" y="393080"/>
                  </a:lnTo>
                  <a:lnTo>
                    <a:pt x="211054" y="407325"/>
                  </a:lnTo>
                  <a:lnTo>
                    <a:pt x="214142" y="419242"/>
                  </a:lnTo>
                  <a:lnTo>
                    <a:pt x="220432" y="427685"/>
                  </a:lnTo>
                  <a:lnTo>
                    <a:pt x="220452" y="427746"/>
                  </a:lnTo>
                  <a:lnTo>
                    <a:pt x="213198" y="448452"/>
                  </a:lnTo>
                  <a:lnTo>
                    <a:pt x="201910" y="455208"/>
                  </a:lnTo>
                  <a:lnTo>
                    <a:pt x="200467" y="465135"/>
                  </a:lnTo>
                  <a:lnTo>
                    <a:pt x="207000" y="473781"/>
                  </a:lnTo>
                  <a:lnTo>
                    <a:pt x="205090" y="484135"/>
                  </a:lnTo>
                  <a:lnTo>
                    <a:pt x="196383" y="485232"/>
                  </a:lnTo>
                  <a:lnTo>
                    <a:pt x="196037" y="485841"/>
                  </a:lnTo>
                  <a:lnTo>
                    <a:pt x="196281" y="493715"/>
                  </a:lnTo>
                  <a:lnTo>
                    <a:pt x="204023" y="504027"/>
                  </a:lnTo>
                  <a:lnTo>
                    <a:pt x="201158" y="511738"/>
                  </a:lnTo>
                  <a:lnTo>
                    <a:pt x="176845" y="522204"/>
                  </a:lnTo>
                  <a:lnTo>
                    <a:pt x="171989" y="531307"/>
                  </a:lnTo>
                  <a:lnTo>
                    <a:pt x="150957" y="540299"/>
                  </a:lnTo>
                  <a:lnTo>
                    <a:pt x="145837" y="546811"/>
                  </a:lnTo>
                  <a:lnTo>
                    <a:pt x="136856" y="548731"/>
                  </a:lnTo>
                  <a:lnTo>
                    <a:pt x="135392" y="556707"/>
                  </a:lnTo>
                  <a:lnTo>
                    <a:pt x="125821" y="559573"/>
                  </a:lnTo>
                  <a:lnTo>
                    <a:pt x="108316" y="561279"/>
                  </a:lnTo>
                  <a:lnTo>
                    <a:pt x="96947" y="554096"/>
                  </a:lnTo>
                  <a:lnTo>
                    <a:pt x="96723" y="554126"/>
                  </a:lnTo>
                  <a:lnTo>
                    <a:pt x="93939" y="554157"/>
                  </a:lnTo>
                  <a:lnTo>
                    <a:pt x="92923" y="553090"/>
                  </a:lnTo>
                  <a:lnTo>
                    <a:pt x="83495" y="555061"/>
                  </a:lnTo>
                  <a:lnTo>
                    <a:pt x="82408" y="554939"/>
                  </a:lnTo>
                  <a:lnTo>
                    <a:pt x="79990" y="557896"/>
                  </a:lnTo>
                  <a:lnTo>
                    <a:pt x="79096" y="558475"/>
                  </a:lnTo>
                  <a:lnTo>
                    <a:pt x="61915" y="563829"/>
                  </a:lnTo>
                  <a:lnTo>
                    <a:pt x="61122" y="563676"/>
                  </a:lnTo>
                  <a:lnTo>
                    <a:pt x="54285" y="550316"/>
                  </a:lnTo>
                  <a:lnTo>
                    <a:pt x="53787" y="545206"/>
                  </a:lnTo>
                  <a:lnTo>
                    <a:pt x="59335" y="538073"/>
                  </a:lnTo>
                  <a:lnTo>
                    <a:pt x="57241" y="535970"/>
                  </a:lnTo>
                  <a:lnTo>
                    <a:pt x="56723" y="535483"/>
                  </a:lnTo>
                  <a:lnTo>
                    <a:pt x="60350" y="527720"/>
                  </a:lnTo>
                  <a:lnTo>
                    <a:pt x="61448" y="527142"/>
                  </a:lnTo>
                  <a:lnTo>
                    <a:pt x="66985" y="523484"/>
                  </a:lnTo>
                  <a:lnTo>
                    <a:pt x="66121" y="510458"/>
                  </a:lnTo>
                  <a:lnTo>
                    <a:pt x="60523" y="502626"/>
                  </a:lnTo>
                  <a:lnTo>
                    <a:pt x="60503" y="502412"/>
                  </a:lnTo>
                  <a:lnTo>
                    <a:pt x="75265" y="501528"/>
                  </a:lnTo>
                  <a:lnTo>
                    <a:pt x="64902" y="488127"/>
                  </a:lnTo>
                  <a:lnTo>
                    <a:pt x="74524" y="481076"/>
                  </a:lnTo>
                  <a:lnTo>
                    <a:pt x="73478" y="471059"/>
                  </a:lnTo>
                  <a:lnTo>
                    <a:pt x="74321" y="468711"/>
                  </a:lnTo>
                  <a:lnTo>
                    <a:pt x="60279" y="458327"/>
                  </a:lnTo>
                  <a:lnTo>
                    <a:pt x="59233" y="446857"/>
                  </a:lnTo>
                  <a:lnTo>
                    <a:pt x="51278" y="446004"/>
                  </a:lnTo>
                  <a:lnTo>
                    <a:pt x="45181" y="438912"/>
                  </a:lnTo>
                  <a:lnTo>
                    <a:pt x="53035" y="425725"/>
                  </a:lnTo>
                  <a:lnTo>
                    <a:pt x="41057" y="414274"/>
                  </a:lnTo>
                  <a:lnTo>
                    <a:pt x="38516" y="407020"/>
                  </a:lnTo>
                  <a:lnTo>
                    <a:pt x="38669" y="405679"/>
                  </a:lnTo>
                  <a:lnTo>
                    <a:pt x="31710" y="391952"/>
                  </a:lnTo>
                  <a:lnTo>
                    <a:pt x="15219" y="386954"/>
                  </a:lnTo>
                  <a:lnTo>
                    <a:pt x="12213" y="379720"/>
                  </a:lnTo>
                  <a:lnTo>
                    <a:pt x="1046" y="380492"/>
                  </a:lnTo>
                  <a:lnTo>
                    <a:pt x="0" y="367640"/>
                  </a:lnTo>
                  <a:lnTo>
                    <a:pt x="7214" y="365953"/>
                  </a:lnTo>
                  <a:lnTo>
                    <a:pt x="12110" y="351780"/>
                  </a:lnTo>
                  <a:lnTo>
                    <a:pt x="25563" y="347756"/>
                  </a:lnTo>
                  <a:lnTo>
                    <a:pt x="35682" y="351312"/>
                  </a:lnTo>
                  <a:lnTo>
                    <a:pt x="35987" y="350703"/>
                  </a:lnTo>
                  <a:lnTo>
                    <a:pt x="37622" y="345267"/>
                  </a:lnTo>
                  <a:lnTo>
                    <a:pt x="37826" y="344506"/>
                  </a:lnTo>
                  <a:lnTo>
                    <a:pt x="46452" y="337251"/>
                  </a:lnTo>
                  <a:lnTo>
                    <a:pt x="66193" y="311902"/>
                  </a:lnTo>
                  <a:lnTo>
                    <a:pt x="66670" y="309941"/>
                  </a:lnTo>
                  <a:lnTo>
                    <a:pt x="68651" y="294772"/>
                  </a:lnTo>
                  <a:lnTo>
                    <a:pt x="54407" y="284927"/>
                  </a:lnTo>
                  <a:lnTo>
                    <a:pt x="55351" y="276372"/>
                  </a:lnTo>
                  <a:lnTo>
                    <a:pt x="65400" y="265806"/>
                  </a:lnTo>
                  <a:lnTo>
                    <a:pt x="59903" y="251511"/>
                  </a:lnTo>
                  <a:lnTo>
                    <a:pt x="78507" y="229707"/>
                  </a:lnTo>
                  <a:lnTo>
                    <a:pt x="78008" y="214498"/>
                  </a:lnTo>
                  <a:lnTo>
                    <a:pt x="77907" y="213604"/>
                  </a:lnTo>
                  <a:lnTo>
                    <a:pt x="63429" y="198689"/>
                  </a:lnTo>
                  <a:lnTo>
                    <a:pt x="63886" y="198689"/>
                  </a:lnTo>
                  <a:lnTo>
                    <a:pt x="74899" y="187756"/>
                  </a:lnTo>
                  <a:lnTo>
                    <a:pt x="83698" y="161626"/>
                  </a:lnTo>
                  <a:lnTo>
                    <a:pt x="92182" y="156921"/>
                  </a:lnTo>
                  <a:lnTo>
                    <a:pt x="93046" y="155285"/>
                  </a:lnTo>
                  <a:lnTo>
                    <a:pt x="88422" y="145349"/>
                  </a:lnTo>
                  <a:lnTo>
                    <a:pt x="104689" y="135565"/>
                  </a:lnTo>
                  <a:lnTo>
                    <a:pt x="103114" y="126024"/>
                  </a:lnTo>
                  <a:lnTo>
                    <a:pt x="104242" y="125344"/>
                  </a:lnTo>
                  <a:lnTo>
                    <a:pt x="106822" y="112857"/>
                  </a:lnTo>
                  <a:lnTo>
                    <a:pt x="103937" y="101071"/>
                  </a:lnTo>
                  <a:lnTo>
                    <a:pt x="106975" y="82143"/>
                  </a:lnTo>
                  <a:lnTo>
                    <a:pt x="107564" y="81616"/>
                  </a:lnTo>
                  <a:lnTo>
                    <a:pt x="121321" y="72146"/>
                  </a:lnTo>
                  <a:lnTo>
                    <a:pt x="135687" y="48849"/>
                  </a:lnTo>
                  <a:lnTo>
                    <a:pt x="134894" y="35570"/>
                  </a:lnTo>
                  <a:lnTo>
                    <a:pt x="146111" y="34330"/>
                  </a:lnTo>
                  <a:lnTo>
                    <a:pt x="163982" y="37186"/>
                  </a:lnTo>
                  <a:lnTo>
                    <a:pt x="173807" y="43190"/>
                  </a:lnTo>
                  <a:lnTo>
                    <a:pt x="166949" y="63388"/>
                  </a:lnTo>
                  <a:lnTo>
                    <a:pt x="183033" y="70409"/>
                  </a:lnTo>
                  <a:lnTo>
                    <a:pt x="187432" y="61001"/>
                  </a:lnTo>
                  <a:lnTo>
                    <a:pt x="189271" y="59100"/>
                  </a:lnTo>
                  <a:lnTo>
                    <a:pt x="206553" y="57830"/>
                  </a:lnTo>
                  <a:lnTo>
                    <a:pt x="219039" y="50373"/>
                  </a:lnTo>
                  <a:lnTo>
                    <a:pt x="237835" y="50343"/>
                  </a:lnTo>
                  <a:lnTo>
                    <a:pt x="239746" y="37155"/>
                  </a:lnTo>
                  <a:lnTo>
                    <a:pt x="251409" y="34046"/>
                  </a:lnTo>
                  <a:lnTo>
                    <a:pt x="260258" y="15535"/>
                  </a:lnTo>
                  <a:lnTo>
                    <a:pt x="261610" y="14661"/>
                  </a:lnTo>
                  <a:lnTo>
                    <a:pt x="279238" y="3302"/>
                  </a:lnTo>
                  <a:lnTo>
                    <a:pt x="296387" y="0"/>
                  </a:lnTo>
                  <a:lnTo>
                    <a:pt x="296611" y="61"/>
                  </a:lnTo>
                  <a:lnTo>
                    <a:pt x="306781" y="2773"/>
                  </a:lnTo>
                  <a:lnTo>
                    <a:pt x="312329" y="16591"/>
                  </a:lnTo>
                  <a:lnTo>
                    <a:pt x="311414" y="30592"/>
                  </a:lnTo>
                  <a:lnTo>
                    <a:pt x="321086" y="45273"/>
                  </a:lnTo>
                  <a:lnTo>
                    <a:pt x="334285" y="50678"/>
                  </a:lnTo>
                  <a:lnTo>
                    <a:pt x="338064" y="56550"/>
                  </a:lnTo>
                  <a:lnTo>
                    <a:pt x="338044" y="58694"/>
                  </a:lnTo>
                  <a:lnTo>
                    <a:pt x="339080" y="68763"/>
                  </a:lnTo>
                  <a:lnTo>
                    <a:pt x="332547" y="79756"/>
                  </a:lnTo>
                  <a:lnTo>
                    <a:pt x="338857" y="89032"/>
                  </a:lnTo>
                  <a:lnTo>
                    <a:pt x="338714" y="90770"/>
                  </a:lnTo>
                  <a:lnTo>
                    <a:pt x="320680" y="96358"/>
                  </a:lnTo>
                  <a:lnTo>
                    <a:pt x="318028" y="100574"/>
                  </a:lnTo>
                  <a:lnTo>
                    <a:pt x="304546" y="100604"/>
                  </a:lnTo>
                  <a:lnTo>
                    <a:pt x="295371" y="105013"/>
                  </a:lnTo>
                  <a:lnTo>
                    <a:pt x="296641" y="117724"/>
                  </a:lnTo>
                  <a:lnTo>
                    <a:pt x="283708" y="119979"/>
                  </a:lnTo>
                  <a:lnTo>
                    <a:pt x="272074" y="135626"/>
                  </a:lnTo>
                  <a:lnTo>
                    <a:pt x="272024" y="148630"/>
                  </a:lnTo>
                  <a:lnTo>
                    <a:pt x="264810" y="167478"/>
                  </a:lnTo>
                  <a:lnTo>
                    <a:pt x="265786" y="184760"/>
                  </a:lnTo>
                  <a:lnTo>
                    <a:pt x="279878" y="191831"/>
                  </a:lnTo>
                  <a:lnTo>
                    <a:pt x="280751" y="193101"/>
                  </a:lnTo>
                  <a:lnTo>
                    <a:pt x="291145" y="191150"/>
                  </a:lnTo>
                  <a:lnTo>
                    <a:pt x="294528" y="193070"/>
                  </a:lnTo>
                  <a:lnTo>
                    <a:pt x="295168" y="193344"/>
                  </a:lnTo>
                  <a:lnTo>
                    <a:pt x="296144" y="193650"/>
                  </a:lnTo>
                  <a:lnTo>
                    <a:pt x="307634" y="189423"/>
                  </a:lnTo>
                  <a:lnTo>
                    <a:pt x="308580" y="189545"/>
                  </a:lnTo>
                  <a:lnTo>
                    <a:pt x="324511" y="190165"/>
                  </a:lnTo>
                  <a:lnTo>
                    <a:pt x="328239" y="196992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2" name="21 岐阜県"/>
            <p:cNvSpPr/>
            <p:nvPr/>
          </p:nvSpPr>
          <p:spPr>
            <a:xfrm>
              <a:off x="4503329" y="4273214"/>
              <a:ext cx="340827" cy="406582"/>
            </a:xfrm>
            <a:custGeom>
              <a:avLst/>
              <a:gdLst/>
              <a:ahLst/>
              <a:cxnLst/>
              <a:rect l="l" t="t" r="r" b="b"/>
              <a:pathLst>
                <a:path w="340827" h="406582">
                  <a:moveTo>
                    <a:pt x="325658" y="22037"/>
                  </a:moveTo>
                  <a:lnTo>
                    <a:pt x="325750" y="22067"/>
                  </a:lnTo>
                  <a:lnTo>
                    <a:pt x="340228" y="36982"/>
                  </a:lnTo>
                  <a:lnTo>
                    <a:pt x="340330" y="37876"/>
                  </a:lnTo>
                  <a:lnTo>
                    <a:pt x="340827" y="53086"/>
                  </a:lnTo>
                  <a:lnTo>
                    <a:pt x="322225" y="74889"/>
                  </a:lnTo>
                  <a:lnTo>
                    <a:pt x="327721" y="89184"/>
                  </a:lnTo>
                  <a:lnTo>
                    <a:pt x="317673" y="99751"/>
                  </a:lnTo>
                  <a:lnTo>
                    <a:pt x="316728" y="108305"/>
                  </a:lnTo>
                  <a:lnTo>
                    <a:pt x="330973" y="118151"/>
                  </a:lnTo>
                  <a:lnTo>
                    <a:pt x="328991" y="133320"/>
                  </a:lnTo>
                  <a:lnTo>
                    <a:pt x="328514" y="135280"/>
                  </a:lnTo>
                  <a:lnTo>
                    <a:pt x="308773" y="160630"/>
                  </a:lnTo>
                  <a:lnTo>
                    <a:pt x="300146" y="167884"/>
                  </a:lnTo>
                  <a:lnTo>
                    <a:pt x="299943" y="168646"/>
                  </a:lnTo>
                  <a:lnTo>
                    <a:pt x="298307" y="174082"/>
                  </a:lnTo>
                  <a:lnTo>
                    <a:pt x="298003" y="174691"/>
                  </a:lnTo>
                  <a:lnTo>
                    <a:pt x="287883" y="171135"/>
                  </a:lnTo>
                  <a:lnTo>
                    <a:pt x="274432" y="175159"/>
                  </a:lnTo>
                  <a:lnTo>
                    <a:pt x="269535" y="189332"/>
                  </a:lnTo>
                  <a:lnTo>
                    <a:pt x="262321" y="191018"/>
                  </a:lnTo>
                  <a:lnTo>
                    <a:pt x="263367" y="203871"/>
                  </a:lnTo>
                  <a:lnTo>
                    <a:pt x="274533" y="203098"/>
                  </a:lnTo>
                  <a:lnTo>
                    <a:pt x="277541" y="210332"/>
                  </a:lnTo>
                  <a:lnTo>
                    <a:pt x="294031" y="215331"/>
                  </a:lnTo>
                  <a:lnTo>
                    <a:pt x="300990" y="229057"/>
                  </a:lnTo>
                  <a:lnTo>
                    <a:pt x="300838" y="230399"/>
                  </a:lnTo>
                  <a:lnTo>
                    <a:pt x="303378" y="237653"/>
                  </a:lnTo>
                  <a:lnTo>
                    <a:pt x="315356" y="249103"/>
                  </a:lnTo>
                  <a:lnTo>
                    <a:pt x="307503" y="262290"/>
                  </a:lnTo>
                  <a:lnTo>
                    <a:pt x="313599" y="269382"/>
                  </a:lnTo>
                  <a:lnTo>
                    <a:pt x="321554" y="270235"/>
                  </a:lnTo>
                  <a:lnTo>
                    <a:pt x="322600" y="281707"/>
                  </a:lnTo>
                  <a:lnTo>
                    <a:pt x="336642" y="292090"/>
                  </a:lnTo>
                  <a:lnTo>
                    <a:pt x="335798" y="294437"/>
                  </a:lnTo>
                  <a:lnTo>
                    <a:pt x="336845" y="304455"/>
                  </a:lnTo>
                  <a:lnTo>
                    <a:pt x="327224" y="311506"/>
                  </a:lnTo>
                  <a:lnTo>
                    <a:pt x="337586" y="324906"/>
                  </a:lnTo>
                  <a:lnTo>
                    <a:pt x="322823" y="325791"/>
                  </a:lnTo>
                  <a:lnTo>
                    <a:pt x="322844" y="326004"/>
                  </a:lnTo>
                  <a:lnTo>
                    <a:pt x="328442" y="333837"/>
                  </a:lnTo>
                  <a:lnTo>
                    <a:pt x="329306" y="346862"/>
                  </a:lnTo>
                  <a:lnTo>
                    <a:pt x="323769" y="350520"/>
                  </a:lnTo>
                  <a:lnTo>
                    <a:pt x="322672" y="351099"/>
                  </a:lnTo>
                  <a:lnTo>
                    <a:pt x="319044" y="358862"/>
                  </a:lnTo>
                  <a:lnTo>
                    <a:pt x="319511" y="360050"/>
                  </a:lnTo>
                  <a:lnTo>
                    <a:pt x="309220" y="363677"/>
                  </a:lnTo>
                  <a:lnTo>
                    <a:pt x="289672" y="376499"/>
                  </a:lnTo>
                  <a:lnTo>
                    <a:pt x="280152" y="375067"/>
                  </a:lnTo>
                  <a:lnTo>
                    <a:pt x="272521" y="367487"/>
                  </a:lnTo>
                  <a:lnTo>
                    <a:pt x="256358" y="359441"/>
                  </a:lnTo>
                  <a:lnTo>
                    <a:pt x="255290" y="359166"/>
                  </a:lnTo>
                  <a:lnTo>
                    <a:pt x="248371" y="359288"/>
                  </a:lnTo>
                  <a:lnTo>
                    <a:pt x="248280" y="359258"/>
                  </a:lnTo>
                  <a:lnTo>
                    <a:pt x="235601" y="369549"/>
                  </a:lnTo>
                  <a:lnTo>
                    <a:pt x="227117" y="370372"/>
                  </a:lnTo>
                  <a:lnTo>
                    <a:pt x="226843" y="370738"/>
                  </a:lnTo>
                  <a:lnTo>
                    <a:pt x="223541" y="365354"/>
                  </a:lnTo>
                  <a:lnTo>
                    <a:pt x="223185" y="365080"/>
                  </a:lnTo>
                  <a:lnTo>
                    <a:pt x="208443" y="356728"/>
                  </a:lnTo>
                  <a:lnTo>
                    <a:pt x="204338" y="358587"/>
                  </a:lnTo>
                  <a:lnTo>
                    <a:pt x="203667" y="359136"/>
                  </a:lnTo>
                  <a:lnTo>
                    <a:pt x="191282" y="344363"/>
                  </a:lnTo>
                  <a:lnTo>
                    <a:pt x="191313" y="342473"/>
                  </a:lnTo>
                  <a:lnTo>
                    <a:pt x="191638" y="336733"/>
                  </a:lnTo>
                  <a:lnTo>
                    <a:pt x="191506" y="336489"/>
                  </a:lnTo>
                  <a:lnTo>
                    <a:pt x="179649" y="330332"/>
                  </a:lnTo>
                  <a:lnTo>
                    <a:pt x="177811" y="318557"/>
                  </a:lnTo>
                  <a:lnTo>
                    <a:pt x="177638" y="318374"/>
                  </a:lnTo>
                  <a:lnTo>
                    <a:pt x="170078" y="321330"/>
                  </a:lnTo>
                  <a:lnTo>
                    <a:pt x="170130" y="321523"/>
                  </a:lnTo>
                  <a:lnTo>
                    <a:pt x="160324" y="332161"/>
                  </a:lnTo>
                  <a:lnTo>
                    <a:pt x="158435" y="332587"/>
                  </a:lnTo>
                  <a:lnTo>
                    <a:pt x="138522" y="339242"/>
                  </a:lnTo>
                  <a:lnTo>
                    <a:pt x="137749" y="339060"/>
                  </a:lnTo>
                  <a:lnTo>
                    <a:pt x="128250" y="336946"/>
                  </a:lnTo>
                  <a:lnTo>
                    <a:pt x="128656" y="335483"/>
                  </a:lnTo>
                  <a:lnTo>
                    <a:pt x="124328" y="335118"/>
                  </a:lnTo>
                  <a:lnTo>
                    <a:pt x="123901" y="335087"/>
                  </a:lnTo>
                  <a:lnTo>
                    <a:pt x="123556" y="335148"/>
                  </a:lnTo>
                  <a:lnTo>
                    <a:pt x="119848" y="338877"/>
                  </a:lnTo>
                  <a:lnTo>
                    <a:pt x="117612" y="345186"/>
                  </a:lnTo>
                  <a:lnTo>
                    <a:pt x="99863" y="376926"/>
                  </a:lnTo>
                  <a:lnTo>
                    <a:pt x="100431" y="379506"/>
                  </a:lnTo>
                  <a:lnTo>
                    <a:pt x="98389" y="406582"/>
                  </a:lnTo>
                  <a:lnTo>
                    <a:pt x="84165" y="401990"/>
                  </a:lnTo>
                  <a:lnTo>
                    <a:pt x="79492" y="392928"/>
                  </a:lnTo>
                  <a:lnTo>
                    <a:pt x="78801" y="392409"/>
                  </a:lnTo>
                  <a:lnTo>
                    <a:pt x="70765" y="385074"/>
                  </a:lnTo>
                  <a:lnTo>
                    <a:pt x="64455" y="371561"/>
                  </a:lnTo>
                  <a:lnTo>
                    <a:pt x="64354" y="371256"/>
                  </a:lnTo>
                  <a:lnTo>
                    <a:pt x="62342" y="369245"/>
                  </a:lnTo>
                  <a:lnTo>
                    <a:pt x="61193" y="370006"/>
                  </a:lnTo>
                  <a:lnTo>
                    <a:pt x="56916" y="376073"/>
                  </a:lnTo>
                  <a:lnTo>
                    <a:pt x="46919" y="375341"/>
                  </a:lnTo>
                  <a:lnTo>
                    <a:pt x="34361" y="381213"/>
                  </a:lnTo>
                  <a:lnTo>
                    <a:pt x="34189" y="381335"/>
                  </a:lnTo>
                  <a:lnTo>
                    <a:pt x="25512" y="374304"/>
                  </a:lnTo>
                  <a:lnTo>
                    <a:pt x="28844" y="360538"/>
                  </a:lnTo>
                  <a:lnTo>
                    <a:pt x="28295" y="359989"/>
                  </a:lnTo>
                  <a:lnTo>
                    <a:pt x="33396" y="352014"/>
                  </a:lnTo>
                  <a:lnTo>
                    <a:pt x="33914" y="338024"/>
                  </a:lnTo>
                  <a:lnTo>
                    <a:pt x="41554" y="329174"/>
                  </a:lnTo>
                  <a:lnTo>
                    <a:pt x="41575" y="329021"/>
                  </a:lnTo>
                  <a:lnTo>
                    <a:pt x="34239" y="320599"/>
                  </a:lnTo>
                  <a:lnTo>
                    <a:pt x="35631" y="305613"/>
                  </a:lnTo>
                  <a:lnTo>
                    <a:pt x="27300" y="298836"/>
                  </a:lnTo>
                  <a:lnTo>
                    <a:pt x="30663" y="286106"/>
                  </a:lnTo>
                  <a:lnTo>
                    <a:pt x="21316" y="278130"/>
                  </a:lnTo>
                  <a:lnTo>
                    <a:pt x="17129" y="284206"/>
                  </a:lnTo>
                  <a:lnTo>
                    <a:pt x="16988" y="284144"/>
                  </a:lnTo>
                  <a:lnTo>
                    <a:pt x="9794" y="280111"/>
                  </a:lnTo>
                  <a:lnTo>
                    <a:pt x="11593" y="259690"/>
                  </a:lnTo>
                  <a:lnTo>
                    <a:pt x="2865" y="258440"/>
                  </a:lnTo>
                  <a:lnTo>
                    <a:pt x="0" y="247731"/>
                  </a:lnTo>
                  <a:lnTo>
                    <a:pt x="1697" y="245679"/>
                  </a:lnTo>
                  <a:lnTo>
                    <a:pt x="11664" y="229027"/>
                  </a:lnTo>
                  <a:lnTo>
                    <a:pt x="11094" y="214132"/>
                  </a:lnTo>
                  <a:lnTo>
                    <a:pt x="24770" y="204968"/>
                  </a:lnTo>
                  <a:lnTo>
                    <a:pt x="39339" y="211348"/>
                  </a:lnTo>
                  <a:lnTo>
                    <a:pt x="45883" y="210028"/>
                  </a:lnTo>
                  <a:lnTo>
                    <a:pt x="58390" y="216184"/>
                  </a:lnTo>
                  <a:lnTo>
                    <a:pt x="66690" y="210028"/>
                  </a:lnTo>
                  <a:lnTo>
                    <a:pt x="107645" y="205953"/>
                  </a:lnTo>
                  <a:lnTo>
                    <a:pt x="113213" y="201472"/>
                  </a:lnTo>
                  <a:lnTo>
                    <a:pt x="125893" y="204084"/>
                  </a:lnTo>
                  <a:lnTo>
                    <a:pt x="129998" y="192095"/>
                  </a:lnTo>
                  <a:lnTo>
                    <a:pt x="137881" y="184699"/>
                  </a:lnTo>
                  <a:lnTo>
                    <a:pt x="128402" y="158821"/>
                  </a:lnTo>
                  <a:lnTo>
                    <a:pt x="118313" y="155478"/>
                  </a:lnTo>
                  <a:lnTo>
                    <a:pt x="118161" y="145613"/>
                  </a:lnTo>
                  <a:lnTo>
                    <a:pt x="111892" y="143459"/>
                  </a:lnTo>
                  <a:lnTo>
                    <a:pt x="113954" y="127386"/>
                  </a:lnTo>
                  <a:lnTo>
                    <a:pt x="118902" y="115753"/>
                  </a:lnTo>
                  <a:lnTo>
                    <a:pt x="118578" y="114371"/>
                  </a:lnTo>
                  <a:lnTo>
                    <a:pt x="121188" y="109657"/>
                  </a:lnTo>
                  <a:lnTo>
                    <a:pt x="121321" y="109565"/>
                  </a:lnTo>
                  <a:lnTo>
                    <a:pt x="124694" y="102240"/>
                  </a:lnTo>
                  <a:lnTo>
                    <a:pt x="122164" y="91593"/>
                  </a:lnTo>
                  <a:lnTo>
                    <a:pt x="129622" y="89001"/>
                  </a:lnTo>
                  <a:lnTo>
                    <a:pt x="142870" y="65735"/>
                  </a:lnTo>
                  <a:lnTo>
                    <a:pt x="133655" y="60096"/>
                  </a:lnTo>
                  <a:lnTo>
                    <a:pt x="128402" y="50719"/>
                  </a:lnTo>
                  <a:lnTo>
                    <a:pt x="128107" y="49977"/>
                  </a:lnTo>
                  <a:lnTo>
                    <a:pt x="137577" y="47356"/>
                  </a:lnTo>
                  <a:lnTo>
                    <a:pt x="139293" y="35133"/>
                  </a:lnTo>
                  <a:lnTo>
                    <a:pt x="152420" y="35652"/>
                  </a:lnTo>
                  <a:lnTo>
                    <a:pt x="156748" y="30958"/>
                  </a:lnTo>
                  <a:lnTo>
                    <a:pt x="168534" y="37572"/>
                  </a:lnTo>
                  <a:lnTo>
                    <a:pt x="173583" y="57627"/>
                  </a:lnTo>
                  <a:lnTo>
                    <a:pt x="173827" y="57160"/>
                  </a:lnTo>
                  <a:lnTo>
                    <a:pt x="181691" y="52904"/>
                  </a:lnTo>
                  <a:lnTo>
                    <a:pt x="184323" y="44826"/>
                  </a:lnTo>
                  <a:lnTo>
                    <a:pt x="192756" y="40630"/>
                  </a:lnTo>
                  <a:lnTo>
                    <a:pt x="194219" y="27778"/>
                  </a:lnTo>
                  <a:lnTo>
                    <a:pt x="194544" y="27046"/>
                  </a:lnTo>
                  <a:lnTo>
                    <a:pt x="203342" y="23795"/>
                  </a:lnTo>
                  <a:lnTo>
                    <a:pt x="207477" y="14102"/>
                  </a:lnTo>
                  <a:lnTo>
                    <a:pt x="219456" y="1423"/>
                  </a:lnTo>
                  <a:lnTo>
                    <a:pt x="231689" y="9063"/>
                  </a:lnTo>
                  <a:lnTo>
                    <a:pt x="240772" y="132"/>
                  </a:lnTo>
                  <a:lnTo>
                    <a:pt x="258521" y="0"/>
                  </a:lnTo>
                  <a:lnTo>
                    <a:pt x="259192" y="11287"/>
                  </a:lnTo>
                  <a:lnTo>
                    <a:pt x="277937" y="1676"/>
                  </a:lnTo>
                  <a:lnTo>
                    <a:pt x="281747" y="11257"/>
                  </a:lnTo>
                  <a:lnTo>
                    <a:pt x="294325" y="15088"/>
                  </a:lnTo>
                  <a:lnTo>
                    <a:pt x="306984" y="11623"/>
                  </a:lnTo>
                  <a:lnTo>
                    <a:pt x="314239" y="2150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3" name="22 静岡県"/>
            <p:cNvSpPr/>
            <p:nvPr/>
          </p:nvSpPr>
          <p:spPr>
            <a:xfrm>
              <a:off x="4800966" y="4523943"/>
              <a:ext cx="416184" cy="317683"/>
            </a:xfrm>
            <a:custGeom>
              <a:avLst/>
              <a:gdLst/>
              <a:ahLst/>
              <a:cxnLst/>
              <a:rect l="l" t="t" r="r" b="b"/>
              <a:pathLst>
                <a:path w="416184" h="317683">
                  <a:moveTo>
                    <a:pt x="380645" y="108438"/>
                  </a:moveTo>
                  <a:lnTo>
                    <a:pt x="380156" y="108804"/>
                  </a:lnTo>
                  <a:lnTo>
                    <a:pt x="373065" y="121473"/>
                  </a:lnTo>
                  <a:lnTo>
                    <a:pt x="379608" y="138826"/>
                  </a:lnTo>
                  <a:lnTo>
                    <a:pt x="379832" y="139162"/>
                  </a:lnTo>
                  <a:lnTo>
                    <a:pt x="385968" y="143479"/>
                  </a:lnTo>
                  <a:lnTo>
                    <a:pt x="385897" y="144150"/>
                  </a:lnTo>
                  <a:lnTo>
                    <a:pt x="386964" y="151293"/>
                  </a:lnTo>
                  <a:lnTo>
                    <a:pt x="406959" y="153792"/>
                  </a:lnTo>
                  <a:lnTo>
                    <a:pt x="398577" y="167010"/>
                  </a:lnTo>
                  <a:lnTo>
                    <a:pt x="396667" y="180411"/>
                  </a:lnTo>
                  <a:lnTo>
                    <a:pt x="404318" y="183144"/>
                  </a:lnTo>
                  <a:lnTo>
                    <a:pt x="405709" y="205943"/>
                  </a:lnTo>
                  <a:lnTo>
                    <a:pt x="416184" y="216256"/>
                  </a:lnTo>
                  <a:lnTo>
                    <a:pt x="412252" y="233294"/>
                  </a:lnTo>
                  <a:lnTo>
                    <a:pt x="399949" y="241483"/>
                  </a:lnTo>
                  <a:lnTo>
                    <a:pt x="393355" y="262230"/>
                  </a:lnTo>
                  <a:lnTo>
                    <a:pt x="380126" y="273182"/>
                  </a:lnTo>
                  <a:lnTo>
                    <a:pt x="369133" y="299832"/>
                  </a:lnTo>
                  <a:lnTo>
                    <a:pt x="359146" y="301975"/>
                  </a:lnTo>
                  <a:lnTo>
                    <a:pt x="353822" y="307807"/>
                  </a:lnTo>
                  <a:lnTo>
                    <a:pt x="350459" y="310683"/>
                  </a:lnTo>
                  <a:lnTo>
                    <a:pt x="340147" y="317510"/>
                  </a:lnTo>
                  <a:lnTo>
                    <a:pt x="323708" y="305481"/>
                  </a:lnTo>
                  <a:lnTo>
                    <a:pt x="324053" y="295077"/>
                  </a:lnTo>
                  <a:lnTo>
                    <a:pt x="314736" y="286187"/>
                  </a:lnTo>
                  <a:lnTo>
                    <a:pt x="323636" y="268762"/>
                  </a:lnTo>
                  <a:lnTo>
                    <a:pt x="317541" y="251176"/>
                  </a:lnTo>
                  <a:lnTo>
                    <a:pt x="322662" y="243271"/>
                  </a:lnTo>
                  <a:lnTo>
                    <a:pt x="318881" y="231566"/>
                  </a:lnTo>
                  <a:lnTo>
                    <a:pt x="327162" y="224140"/>
                  </a:lnTo>
                  <a:lnTo>
                    <a:pt x="320376" y="207274"/>
                  </a:lnTo>
                  <a:lnTo>
                    <a:pt x="325578" y="189251"/>
                  </a:lnTo>
                  <a:lnTo>
                    <a:pt x="340695" y="192430"/>
                  </a:lnTo>
                  <a:lnTo>
                    <a:pt x="352654" y="187299"/>
                  </a:lnTo>
                  <a:lnTo>
                    <a:pt x="348599" y="176764"/>
                  </a:lnTo>
                  <a:lnTo>
                    <a:pt x="338084" y="165344"/>
                  </a:lnTo>
                  <a:lnTo>
                    <a:pt x="317866" y="156860"/>
                  </a:lnTo>
                  <a:lnTo>
                    <a:pt x="307025" y="155275"/>
                  </a:lnTo>
                  <a:lnTo>
                    <a:pt x="289519" y="161422"/>
                  </a:lnTo>
                  <a:lnTo>
                    <a:pt x="274656" y="162845"/>
                  </a:lnTo>
                  <a:lnTo>
                    <a:pt x="267889" y="168687"/>
                  </a:lnTo>
                  <a:lnTo>
                    <a:pt x="263662" y="179771"/>
                  </a:lnTo>
                  <a:lnTo>
                    <a:pt x="253786" y="190185"/>
                  </a:lnTo>
                  <a:lnTo>
                    <a:pt x="263408" y="192857"/>
                  </a:lnTo>
                  <a:lnTo>
                    <a:pt x="256946" y="203607"/>
                  </a:lnTo>
                  <a:lnTo>
                    <a:pt x="219629" y="222595"/>
                  </a:lnTo>
                  <a:lnTo>
                    <a:pt x="211419" y="235448"/>
                  </a:lnTo>
                  <a:lnTo>
                    <a:pt x="214772" y="248178"/>
                  </a:lnTo>
                  <a:lnTo>
                    <a:pt x="203931" y="267309"/>
                  </a:lnTo>
                  <a:lnTo>
                    <a:pt x="186355" y="280924"/>
                  </a:lnTo>
                  <a:lnTo>
                    <a:pt x="179344" y="298409"/>
                  </a:lnTo>
                  <a:lnTo>
                    <a:pt x="178471" y="317683"/>
                  </a:lnTo>
                  <a:lnTo>
                    <a:pt x="150226" y="305145"/>
                  </a:lnTo>
                  <a:lnTo>
                    <a:pt x="130241" y="299253"/>
                  </a:lnTo>
                  <a:lnTo>
                    <a:pt x="108854" y="297830"/>
                  </a:lnTo>
                  <a:lnTo>
                    <a:pt x="80680" y="303937"/>
                  </a:lnTo>
                  <a:lnTo>
                    <a:pt x="61935" y="298887"/>
                  </a:lnTo>
                  <a:lnTo>
                    <a:pt x="24191" y="293695"/>
                  </a:lnTo>
                  <a:lnTo>
                    <a:pt x="2580" y="294751"/>
                  </a:lnTo>
                  <a:lnTo>
                    <a:pt x="3871" y="284378"/>
                  </a:lnTo>
                  <a:lnTo>
                    <a:pt x="0" y="272603"/>
                  </a:lnTo>
                  <a:lnTo>
                    <a:pt x="6858" y="250353"/>
                  </a:lnTo>
                  <a:lnTo>
                    <a:pt x="6157" y="249296"/>
                  </a:lnTo>
                  <a:lnTo>
                    <a:pt x="41565" y="229230"/>
                  </a:lnTo>
                  <a:lnTo>
                    <a:pt x="43983" y="217017"/>
                  </a:lnTo>
                  <a:lnTo>
                    <a:pt x="57211" y="205913"/>
                  </a:lnTo>
                  <a:lnTo>
                    <a:pt x="57983" y="205211"/>
                  </a:lnTo>
                  <a:lnTo>
                    <a:pt x="57211" y="193558"/>
                  </a:lnTo>
                  <a:lnTo>
                    <a:pt x="57830" y="191495"/>
                  </a:lnTo>
                  <a:lnTo>
                    <a:pt x="75265" y="167193"/>
                  </a:lnTo>
                  <a:lnTo>
                    <a:pt x="75935" y="166735"/>
                  </a:lnTo>
                  <a:lnTo>
                    <a:pt x="84735" y="154128"/>
                  </a:lnTo>
                  <a:lnTo>
                    <a:pt x="83616" y="143692"/>
                  </a:lnTo>
                  <a:lnTo>
                    <a:pt x="90505" y="132222"/>
                  </a:lnTo>
                  <a:lnTo>
                    <a:pt x="100076" y="129357"/>
                  </a:lnTo>
                  <a:lnTo>
                    <a:pt x="101539" y="121381"/>
                  </a:lnTo>
                  <a:lnTo>
                    <a:pt x="110521" y="119461"/>
                  </a:lnTo>
                  <a:lnTo>
                    <a:pt x="115641" y="112949"/>
                  </a:lnTo>
                  <a:lnTo>
                    <a:pt x="136673" y="103957"/>
                  </a:lnTo>
                  <a:lnTo>
                    <a:pt x="141529" y="94853"/>
                  </a:lnTo>
                  <a:lnTo>
                    <a:pt x="165842" y="84389"/>
                  </a:lnTo>
                  <a:lnTo>
                    <a:pt x="168707" y="76678"/>
                  </a:lnTo>
                  <a:lnTo>
                    <a:pt x="160965" y="66365"/>
                  </a:lnTo>
                  <a:lnTo>
                    <a:pt x="160721" y="58491"/>
                  </a:lnTo>
                  <a:lnTo>
                    <a:pt x="161066" y="57882"/>
                  </a:lnTo>
                  <a:lnTo>
                    <a:pt x="169774" y="56784"/>
                  </a:lnTo>
                  <a:lnTo>
                    <a:pt x="171684" y="46431"/>
                  </a:lnTo>
                  <a:lnTo>
                    <a:pt x="165151" y="37785"/>
                  </a:lnTo>
                  <a:lnTo>
                    <a:pt x="166594" y="27859"/>
                  </a:lnTo>
                  <a:lnTo>
                    <a:pt x="177881" y="21103"/>
                  </a:lnTo>
                  <a:lnTo>
                    <a:pt x="185136" y="396"/>
                  </a:lnTo>
                  <a:lnTo>
                    <a:pt x="185217" y="366"/>
                  </a:lnTo>
                  <a:lnTo>
                    <a:pt x="187299" y="0"/>
                  </a:lnTo>
                  <a:lnTo>
                    <a:pt x="188143" y="701"/>
                  </a:lnTo>
                  <a:lnTo>
                    <a:pt x="192024" y="25989"/>
                  </a:lnTo>
                  <a:lnTo>
                    <a:pt x="197642" y="40264"/>
                  </a:lnTo>
                  <a:lnTo>
                    <a:pt x="191506" y="58583"/>
                  </a:lnTo>
                  <a:lnTo>
                    <a:pt x="195255" y="65603"/>
                  </a:lnTo>
                  <a:lnTo>
                    <a:pt x="189017" y="81219"/>
                  </a:lnTo>
                  <a:lnTo>
                    <a:pt x="193294" y="97688"/>
                  </a:lnTo>
                  <a:lnTo>
                    <a:pt x="201697" y="104262"/>
                  </a:lnTo>
                  <a:lnTo>
                    <a:pt x="214132" y="97505"/>
                  </a:lnTo>
                  <a:lnTo>
                    <a:pt x="214508" y="98054"/>
                  </a:lnTo>
                  <a:lnTo>
                    <a:pt x="222159" y="102677"/>
                  </a:lnTo>
                  <a:lnTo>
                    <a:pt x="222016" y="114656"/>
                  </a:lnTo>
                  <a:lnTo>
                    <a:pt x="229423" y="134468"/>
                  </a:lnTo>
                  <a:lnTo>
                    <a:pt x="230073" y="135900"/>
                  </a:lnTo>
                  <a:lnTo>
                    <a:pt x="237053" y="141285"/>
                  </a:lnTo>
                  <a:lnTo>
                    <a:pt x="253167" y="145268"/>
                  </a:lnTo>
                  <a:lnTo>
                    <a:pt x="263337" y="135748"/>
                  </a:lnTo>
                  <a:lnTo>
                    <a:pt x="258095" y="101437"/>
                  </a:lnTo>
                  <a:lnTo>
                    <a:pt x="263814" y="96256"/>
                  </a:lnTo>
                  <a:lnTo>
                    <a:pt x="264180" y="71405"/>
                  </a:lnTo>
                  <a:lnTo>
                    <a:pt x="275326" y="61326"/>
                  </a:lnTo>
                  <a:lnTo>
                    <a:pt x="275468" y="61204"/>
                  </a:lnTo>
                  <a:lnTo>
                    <a:pt x="282214" y="77165"/>
                  </a:lnTo>
                  <a:lnTo>
                    <a:pt x="297647" y="77287"/>
                  </a:lnTo>
                  <a:lnTo>
                    <a:pt x="301458" y="87904"/>
                  </a:lnTo>
                  <a:lnTo>
                    <a:pt x="344790" y="78293"/>
                  </a:lnTo>
                  <a:lnTo>
                    <a:pt x="345287" y="78110"/>
                  </a:lnTo>
                  <a:lnTo>
                    <a:pt x="358618" y="74909"/>
                  </a:lnTo>
                  <a:lnTo>
                    <a:pt x="377810" y="74026"/>
                  </a:lnTo>
                  <a:lnTo>
                    <a:pt x="383682" y="96256"/>
                  </a:lnTo>
                  <a:lnTo>
                    <a:pt x="384129" y="9665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4" name="23 愛知県"/>
            <p:cNvSpPr/>
            <p:nvPr/>
          </p:nvSpPr>
          <p:spPr>
            <a:xfrm>
              <a:off x="4601718" y="4591588"/>
              <a:ext cx="289753" cy="256804"/>
            </a:xfrm>
            <a:custGeom>
              <a:avLst/>
              <a:gdLst/>
              <a:ahLst/>
              <a:cxnLst/>
              <a:rect l="l" t="t" r="r" b="b"/>
              <a:pathLst>
                <a:path w="289753" h="256804">
                  <a:moveTo>
                    <a:pt x="260655" y="59132"/>
                  </a:moveTo>
                  <a:lnTo>
                    <a:pt x="260878" y="59100"/>
                  </a:lnTo>
                  <a:lnTo>
                    <a:pt x="272247" y="66284"/>
                  </a:lnTo>
                  <a:lnTo>
                    <a:pt x="289753" y="64577"/>
                  </a:lnTo>
                  <a:lnTo>
                    <a:pt x="282864" y="76048"/>
                  </a:lnTo>
                  <a:lnTo>
                    <a:pt x="283982" y="86482"/>
                  </a:lnTo>
                  <a:lnTo>
                    <a:pt x="275183" y="99091"/>
                  </a:lnTo>
                  <a:lnTo>
                    <a:pt x="274513" y="99548"/>
                  </a:lnTo>
                  <a:lnTo>
                    <a:pt x="257078" y="123850"/>
                  </a:lnTo>
                  <a:lnTo>
                    <a:pt x="256459" y="125913"/>
                  </a:lnTo>
                  <a:lnTo>
                    <a:pt x="257231" y="137566"/>
                  </a:lnTo>
                  <a:lnTo>
                    <a:pt x="256459" y="138267"/>
                  </a:lnTo>
                  <a:lnTo>
                    <a:pt x="243230" y="149373"/>
                  </a:lnTo>
                  <a:lnTo>
                    <a:pt x="240813" y="161585"/>
                  </a:lnTo>
                  <a:lnTo>
                    <a:pt x="205404" y="181651"/>
                  </a:lnTo>
                  <a:lnTo>
                    <a:pt x="206106" y="182707"/>
                  </a:lnTo>
                  <a:lnTo>
                    <a:pt x="199248" y="204957"/>
                  </a:lnTo>
                  <a:lnTo>
                    <a:pt x="203118" y="216733"/>
                  </a:lnTo>
                  <a:lnTo>
                    <a:pt x="201828" y="227107"/>
                  </a:lnTo>
                  <a:lnTo>
                    <a:pt x="166248" y="235935"/>
                  </a:lnTo>
                  <a:lnTo>
                    <a:pt x="110378" y="254092"/>
                  </a:lnTo>
                  <a:lnTo>
                    <a:pt x="110307" y="254061"/>
                  </a:lnTo>
                  <a:lnTo>
                    <a:pt x="110124" y="254061"/>
                  </a:lnTo>
                  <a:lnTo>
                    <a:pt x="106172" y="253279"/>
                  </a:lnTo>
                  <a:lnTo>
                    <a:pt x="85862" y="256804"/>
                  </a:lnTo>
                  <a:lnTo>
                    <a:pt x="96175" y="234208"/>
                  </a:lnTo>
                  <a:lnTo>
                    <a:pt x="100055" y="231242"/>
                  </a:lnTo>
                  <a:lnTo>
                    <a:pt x="111048" y="239827"/>
                  </a:lnTo>
                  <a:lnTo>
                    <a:pt x="123576" y="233212"/>
                  </a:lnTo>
                  <a:lnTo>
                    <a:pt x="152176" y="210708"/>
                  </a:lnTo>
                  <a:lnTo>
                    <a:pt x="161006" y="210139"/>
                  </a:lnTo>
                  <a:lnTo>
                    <a:pt x="161199" y="198486"/>
                  </a:lnTo>
                  <a:lnTo>
                    <a:pt x="155458" y="186558"/>
                  </a:lnTo>
                  <a:lnTo>
                    <a:pt x="148641" y="188702"/>
                  </a:lnTo>
                  <a:lnTo>
                    <a:pt x="136784" y="184709"/>
                  </a:lnTo>
                  <a:lnTo>
                    <a:pt x="123231" y="193548"/>
                  </a:lnTo>
                  <a:lnTo>
                    <a:pt x="100330" y="193700"/>
                  </a:lnTo>
                  <a:lnTo>
                    <a:pt x="87651" y="196453"/>
                  </a:lnTo>
                  <a:lnTo>
                    <a:pt x="80610" y="184800"/>
                  </a:lnTo>
                  <a:lnTo>
                    <a:pt x="64059" y="175108"/>
                  </a:lnTo>
                  <a:lnTo>
                    <a:pt x="60178" y="198852"/>
                  </a:lnTo>
                  <a:lnTo>
                    <a:pt x="73051" y="210383"/>
                  </a:lnTo>
                  <a:lnTo>
                    <a:pt x="67117" y="219842"/>
                  </a:lnTo>
                  <a:lnTo>
                    <a:pt x="53858" y="213675"/>
                  </a:lnTo>
                  <a:lnTo>
                    <a:pt x="42124" y="200721"/>
                  </a:lnTo>
                  <a:lnTo>
                    <a:pt x="48189" y="178288"/>
                  </a:lnTo>
                  <a:lnTo>
                    <a:pt x="45852" y="170983"/>
                  </a:lnTo>
                  <a:lnTo>
                    <a:pt x="37023" y="164288"/>
                  </a:lnTo>
                  <a:lnTo>
                    <a:pt x="38811" y="140879"/>
                  </a:lnTo>
                  <a:lnTo>
                    <a:pt x="52517" y="108722"/>
                  </a:lnTo>
                  <a:lnTo>
                    <a:pt x="45426" y="111974"/>
                  </a:lnTo>
                  <a:lnTo>
                    <a:pt x="37775" y="104800"/>
                  </a:lnTo>
                  <a:lnTo>
                    <a:pt x="30114" y="124764"/>
                  </a:lnTo>
                  <a:lnTo>
                    <a:pt x="24323" y="122661"/>
                  </a:lnTo>
                  <a:lnTo>
                    <a:pt x="19101" y="104659"/>
                  </a:lnTo>
                  <a:lnTo>
                    <a:pt x="7762" y="94052"/>
                  </a:lnTo>
                  <a:lnTo>
                    <a:pt x="6736" y="92619"/>
                  </a:lnTo>
                  <a:lnTo>
                    <a:pt x="0" y="88209"/>
                  </a:lnTo>
                  <a:lnTo>
                    <a:pt x="2042" y="61133"/>
                  </a:lnTo>
                  <a:lnTo>
                    <a:pt x="1473" y="58552"/>
                  </a:lnTo>
                  <a:lnTo>
                    <a:pt x="19223" y="26812"/>
                  </a:lnTo>
                  <a:lnTo>
                    <a:pt x="21458" y="20503"/>
                  </a:lnTo>
                  <a:lnTo>
                    <a:pt x="25166" y="16774"/>
                  </a:lnTo>
                  <a:lnTo>
                    <a:pt x="25512" y="16713"/>
                  </a:lnTo>
                  <a:lnTo>
                    <a:pt x="25939" y="16744"/>
                  </a:lnTo>
                  <a:lnTo>
                    <a:pt x="30267" y="17109"/>
                  </a:lnTo>
                  <a:lnTo>
                    <a:pt x="29861" y="18572"/>
                  </a:lnTo>
                  <a:lnTo>
                    <a:pt x="39359" y="20686"/>
                  </a:lnTo>
                  <a:lnTo>
                    <a:pt x="40132" y="20868"/>
                  </a:lnTo>
                  <a:lnTo>
                    <a:pt x="60046" y="14213"/>
                  </a:lnTo>
                  <a:lnTo>
                    <a:pt x="61935" y="13787"/>
                  </a:lnTo>
                  <a:lnTo>
                    <a:pt x="71740" y="3149"/>
                  </a:lnTo>
                  <a:lnTo>
                    <a:pt x="71689" y="2956"/>
                  </a:lnTo>
                  <a:lnTo>
                    <a:pt x="79248" y="0"/>
                  </a:lnTo>
                  <a:lnTo>
                    <a:pt x="79421" y="183"/>
                  </a:lnTo>
                  <a:lnTo>
                    <a:pt x="81260" y="11959"/>
                  </a:lnTo>
                  <a:lnTo>
                    <a:pt x="93116" y="18115"/>
                  </a:lnTo>
                  <a:lnTo>
                    <a:pt x="93249" y="18359"/>
                  </a:lnTo>
                  <a:lnTo>
                    <a:pt x="92923" y="24100"/>
                  </a:lnTo>
                  <a:lnTo>
                    <a:pt x="92893" y="25989"/>
                  </a:lnTo>
                  <a:lnTo>
                    <a:pt x="105278" y="40762"/>
                  </a:lnTo>
                  <a:lnTo>
                    <a:pt x="105949" y="40213"/>
                  </a:lnTo>
                  <a:lnTo>
                    <a:pt x="110054" y="38354"/>
                  </a:lnTo>
                  <a:lnTo>
                    <a:pt x="124795" y="46706"/>
                  </a:lnTo>
                  <a:lnTo>
                    <a:pt x="125151" y="46980"/>
                  </a:lnTo>
                  <a:lnTo>
                    <a:pt x="128453" y="52365"/>
                  </a:lnTo>
                  <a:lnTo>
                    <a:pt x="128727" y="51999"/>
                  </a:lnTo>
                  <a:lnTo>
                    <a:pt x="137211" y="51176"/>
                  </a:lnTo>
                  <a:lnTo>
                    <a:pt x="149890" y="40884"/>
                  </a:lnTo>
                  <a:lnTo>
                    <a:pt x="149982" y="40914"/>
                  </a:lnTo>
                  <a:lnTo>
                    <a:pt x="156901" y="40792"/>
                  </a:lnTo>
                  <a:lnTo>
                    <a:pt x="157968" y="41067"/>
                  </a:lnTo>
                  <a:lnTo>
                    <a:pt x="174132" y="49113"/>
                  </a:lnTo>
                  <a:lnTo>
                    <a:pt x="181763" y="56693"/>
                  </a:lnTo>
                  <a:lnTo>
                    <a:pt x="191282" y="58126"/>
                  </a:lnTo>
                  <a:lnTo>
                    <a:pt x="210830" y="45303"/>
                  </a:lnTo>
                  <a:lnTo>
                    <a:pt x="221122" y="41677"/>
                  </a:lnTo>
                  <a:lnTo>
                    <a:pt x="221173" y="40975"/>
                  </a:lnTo>
                  <a:lnTo>
                    <a:pt x="223266" y="43078"/>
                  </a:lnTo>
                  <a:lnTo>
                    <a:pt x="217719" y="50211"/>
                  </a:lnTo>
                  <a:lnTo>
                    <a:pt x="218216" y="55321"/>
                  </a:lnTo>
                  <a:lnTo>
                    <a:pt x="225054" y="68681"/>
                  </a:lnTo>
                  <a:lnTo>
                    <a:pt x="225847" y="68834"/>
                  </a:lnTo>
                  <a:lnTo>
                    <a:pt x="243027" y="63479"/>
                  </a:lnTo>
                  <a:lnTo>
                    <a:pt x="243922" y="62901"/>
                  </a:lnTo>
                  <a:lnTo>
                    <a:pt x="246339" y="59944"/>
                  </a:lnTo>
                  <a:lnTo>
                    <a:pt x="247427" y="60066"/>
                  </a:lnTo>
                  <a:lnTo>
                    <a:pt x="256855" y="58095"/>
                  </a:lnTo>
                  <a:lnTo>
                    <a:pt x="257871" y="59162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5" name="24 三重県"/>
            <p:cNvSpPr/>
            <p:nvPr/>
          </p:nvSpPr>
          <p:spPr>
            <a:xfrm>
              <a:off x="4398600" y="4642460"/>
              <a:ext cx="265480" cy="462859"/>
            </a:xfrm>
            <a:custGeom>
              <a:avLst/>
              <a:gdLst/>
              <a:ahLst/>
              <a:cxnLst/>
              <a:rect l="l" t="t" r="r" b="b"/>
              <a:pathLst>
                <a:path w="265480" h="462859">
                  <a:moveTo>
                    <a:pt x="165923" y="762"/>
                  </a:moveTo>
                  <a:lnTo>
                    <a:pt x="167071" y="0"/>
                  </a:lnTo>
                  <a:lnTo>
                    <a:pt x="169083" y="2012"/>
                  </a:lnTo>
                  <a:lnTo>
                    <a:pt x="169184" y="2316"/>
                  </a:lnTo>
                  <a:lnTo>
                    <a:pt x="175493" y="15829"/>
                  </a:lnTo>
                  <a:lnTo>
                    <a:pt x="183530" y="23164"/>
                  </a:lnTo>
                  <a:lnTo>
                    <a:pt x="184221" y="23683"/>
                  </a:lnTo>
                  <a:lnTo>
                    <a:pt x="188895" y="32746"/>
                  </a:lnTo>
                  <a:lnTo>
                    <a:pt x="203118" y="37338"/>
                  </a:lnTo>
                  <a:lnTo>
                    <a:pt x="209855" y="41748"/>
                  </a:lnTo>
                  <a:lnTo>
                    <a:pt x="210881" y="43180"/>
                  </a:lnTo>
                  <a:lnTo>
                    <a:pt x="222219" y="53787"/>
                  </a:lnTo>
                  <a:lnTo>
                    <a:pt x="227441" y="71790"/>
                  </a:lnTo>
                  <a:lnTo>
                    <a:pt x="222271" y="67361"/>
                  </a:lnTo>
                  <a:lnTo>
                    <a:pt x="209956" y="71912"/>
                  </a:lnTo>
                  <a:lnTo>
                    <a:pt x="197896" y="80325"/>
                  </a:lnTo>
                  <a:lnTo>
                    <a:pt x="196779" y="106202"/>
                  </a:lnTo>
                  <a:lnTo>
                    <a:pt x="192877" y="115357"/>
                  </a:lnTo>
                  <a:lnTo>
                    <a:pt x="171247" y="146883"/>
                  </a:lnTo>
                  <a:lnTo>
                    <a:pt x="165405" y="169641"/>
                  </a:lnTo>
                  <a:lnTo>
                    <a:pt x="172416" y="178014"/>
                  </a:lnTo>
                  <a:lnTo>
                    <a:pt x="173827" y="195692"/>
                  </a:lnTo>
                  <a:lnTo>
                    <a:pt x="196728" y="202794"/>
                  </a:lnTo>
                  <a:lnTo>
                    <a:pt x="200041" y="209591"/>
                  </a:lnTo>
                  <a:lnTo>
                    <a:pt x="213858" y="216174"/>
                  </a:lnTo>
                  <a:lnTo>
                    <a:pt x="226121" y="225531"/>
                  </a:lnTo>
                  <a:lnTo>
                    <a:pt x="236961" y="227097"/>
                  </a:lnTo>
                  <a:lnTo>
                    <a:pt x="251683" y="242936"/>
                  </a:lnTo>
                  <a:lnTo>
                    <a:pt x="264434" y="246126"/>
                  </a:lnTo>
                  <a:lnTo>
                    <a:pt x="265480" y="253390"/>
                  </a:lnTo>
                  <a:lnTo>
                    <a:pt x="259415" y="263703"/>
                  </a:lnTo>
                  <a:lnTo>
                    <a:pt x="261580" y="270541"/>
                  </a:lnTo>
                  <a:lnTo>
                    <a:pt x="261204" y="271231"/>
                  </a:lnTo>
                  <a:lnTo>
                    <a:pt x="254366" y="282255"/>
                  </a:lnTo>
                  <a:lnTo>
                    <a:pt x="259090" y="293939"/>
                  </a:lnTo>
                  <a:lnTo>
                    <a:pt x="244815" y="304221"/>
                  </a:lnTo>
                  <a:lnTo>
                    <a:pt x="222687" y="298989"/>
                  </a:lnTo>
                  <a:lnTo>
                    <a:pt x="232857" y="296580"/>
                  </a:lnTo>
                  <a:lnTo>
                    <a:pt x="229799" y="291562"/>
                  </a:lnTo>
                  <a:lnTo>
                    <a:pt x="222016" y="291765"/>
                  </a:lnTo>
                  <a:lnTo>
                    <a:pt x="222016" y="291795"/>
                  </a:lnTo>
                  <a:lnTo>
                    <a:pt x="222016" y="291765"/>
                  </a:lnTo>
                  <a:lnTo>
                    <a:pt x="207599" y="287345"/>
                  </a:lnTo>
                  <a:lnTo>
                    <a:pt x="200436" y="282041"/>
                  </a:lnTo>
                  <a:lnTo>
                    <a:pt x="198699" y="293756"/>
                  </a:lnTo>
                  <a:lnTo>
                    <a:pt x="181518" y="302656"/>
                  </a:lnTo>
                  <a:lnTo>
                    <a:pt x="161574" y="300583"/>
                  </a:lnTo>
                  <a:lnTo>
                    <a:pt x="160772" y="310479"/>
                  </a:lnTo>
                  <a:lnTo>
                    <a:pt x="158191" y="312582"/>
                  </a:lnTo>
                  <a:lnTo>
                    <a:pt x="152227" y="310185"/>
                  </a:lnTo>
                  <a:lnTo>
                    <a:pt x="136439" y="317937"/>
                  </a:lnTo>
                  <a:lnTo>
                    <a:pt x="127112" y="322235"/>
                  </a:lnTo>
                  <a:lnTo>
                    <a:pt x="111151" y="326055"/>
                  </a:lnTo>
                  <a:lnTo>
                    <a:pt x="105949" y="340960"/>
                  </a:lnTo>
                  <a:lnTo>
                    <a:pt x="110968" y="349758"/>
                  </a:lnTo>
                  <a:lnTo>
                    <a:pt x="99182" y="353477"/>
                  </a:lnTo>
                  <a:lnTo>
                    <a:pt x="96601" y="368493"/>
                  </a:lnTo>
                  <a:lnTo>
                    <a:pt x="103236" y="371308"/>
                  </a:lnTo>
                  <a:lnTo>
                    <a:pt x="101397" y="389240"/>
                  </a:lnTo>
                  <a:lnTo>
                    <a:pt x="101031" y="389839"/>
                  </a:lnTo>
                  <a:lnTo>
                    <a:pt x="91806" y="390083"/>
                  </a:lnTo>
                  <a:lnTo>
                    <a:pt x="93513" y="395722"/>
                  </a:lnTo>
                  <a:lnTo>
                    <a:pt x="73325" y="409926"/>
                  </a:lnTo>
                  <a:lnTo>
                    <a:pt x="62362" y="412943"/>
                  </a:lnTo>
                  <a:lnTo>
                    <a:pt x="52263" y="427797"/>
                  </a:lnTo>
                  <a:lnTo>
                    <a:pt x="38791" y="462859"/>
                  </a:lnTo>
                  <a:lnTo>
                    <a:pt x="21458" y="459486"/>
                  </a:lnTo>
                  <a:lnTo>
                    <a:pt x="20635" y="452994"/>
                  </a:lnTo>
                  <a:lnTo>
                    <a:pt x="0" y="433843"/>
                  </a:lnTo>
                  <a:lnTo>
                    <a:pt x="497" y="418308"/>
                  </a:lnTo>
                  <a:lnTo>
                    <a:pt x="843" y="417292"/>
                  </a:lnTo>
                  <a:lnTo>
                    <a:pt x="4704" y="421457"/>
                  </a:lnTo>
                  <a:lnTo>
                    <a:pt x="7041" y="414030"/>
                  </a:lnTo>
                  <a:lnTo>
                    <a:pt x="6198" y="407162"/>
                  </a:lnTo>
                  <a:lnTo>
                    <a:pt x="6543" y="407650"/>
                  </a:lnTo>
                  <a:lnTo>
                    <a:pt x="13229" y="404409"/>
                  </a:lnTo>
                  <a:lnTo>
                    <a:pt x="18298" y="397581"/>
                  </a:lnTo>
                  <a:lnTo>
                    <a:pt x="27503" y="401686"/>
                  </a:lnTo>
                  <a:lnTo>
                    <a:pt x="30267" y="389900"/>
                  </a:lnTo>
                  <a:lnTo>
                    <a:pt x="36902" y="391099"/>
                  </a:lnTo>
                  <a:lnTo>
                    <a:pt x="36729" y="377037"/>
                  </a:lnTo>
                  <a:lnTo>
                    <a:pt x="36729" y="376977"/>
                  </a:lnTo>
                  <a:lnTo>
                    <a:pt x="41554" y="369062"/>
                  </a:lnTo>
                  <a:lnTo>
                    <a:pt x="53909" y="369835"/>
                  </a:lnTo>
                  <a:lnTo>
                    <a:pt x="58756" y="365547"/>
                  </a:lnTo>
                  <a:lnTo>
                    <a:pt x="62118" y="347146"/>
                  </a:lnTo>
                  <a:lnTo>
                    <a:pt x="61712" y="345460"/>
                  </a:lnTo>
                  <a:lnTo>
                    <a:pt x="64354" y="331734"/>
                  </a:lnTo>
                  <a:lnTo>
                    <a:pt x="65024" y="309758"/>
                  </a:lnTo>
                  <a:lnTo>
                    <a:pt x="68600" y="304342"/>
                  </a:lnTo>
                  <a:lnTo>
                    <a:pt x="59426" y="289418"/>
                  </a:lnTo>
                  <a:lnTo>
                    <a:pt x="68031" y="284998"/>
                  </a:lnTo>
                  <a:lnTo>
                    <a:pt x="59152" y="271323"/>
                  </a:lnTo>
                  <a:lnTo>
                    <a:pt x="58410" y="270988"/>
                  </a:lnTo>
                  <a:lnTo>
                    <a:pt x="53065" y="262981"/>
                  </a:lnTo>
                  <a:lnTo>
                    <a:pt x="59680" y="249144"/>
                  </a:lnTo>
                  <a:lnTo>
                    <a:pt x="67757" y="246095"/>
                  </a:lnTo>
                  <a:lnTo>
                    <a:pt x="86898" y="245191"/>
                  </a:lnTo>
                  <a:lnTo>
                    <a:pt x="87132" y="244988"/>
                  </a:lnTo>
                  <a:lnTo>
                    <a:pt x="92771" y="231201"/>
                  </a:lnTo>
                  <a:lnTo>
                    <a:pt x="87397" y="221213"/>
                  </a:lnTo>
                  <a:lnTo>
                    <a:pt x="78547" y="224109"/>
                  </a:lnTo>
                  <a:lnTo>
                    <a:pt x="77531" y="223296"/>
                  </a:lnTo>
                  <a:lnTo>
                    <a:pt x="75570" y="215504"/>
                  </a:lnTo>
                  <a:lnTo>
                    <a:pt x="75915" y="214874"/>
                  </a:lnTo>
                  <a:lnTo>
                    <a:pt x="64079" y="215595"/>
                  </a:lnTo>
                  <a:lnTo>
                    <a:pt x="47396" y="203881"/>
                  </a:lnTo>
                  <a:lnTo>
                    <a:pt x="56764" y="177231"/>
                  </a:lnTo>
                  <a:lnTo>
                    <a:pt x="49753" y="168128"/>
                  </a:lnTo>
                  <a:lnTo>
                    <a:pt x="49154" y="167731"/>
                  </a:lnTo>
                  <a:lnTo>
                    <a:pt x="50129" y="157968"/>
                  </a:lnTo>
                  <a:lnTo>
                    <a:pt x="48961" y="157054"/>
                  </a:lnTo>
                  <a:lnTo>
                    <a:pt x="41301" y="141651"/>
                  </a:lnTo>
                  <a:lnTo>
                    <a:pt x="41422" y="141468"/>
                  </a:lnTo>
                  <a:lnTo>
                    <a:pt x="53980" y="137657"/>
                  </a:lnTo>
                  <a:lnTo>
                    <a:pt x="66193" y="116870"/>
                  </a:lnTo>
                  <a:lnTo>
                    <a:pt x="77328" y="112298"/>
                  </a:lnTo>
                  <a:lnTo>
                    <a:pt x="98166" y="121442"/>
                  </a:lnTo>
                  <a:lnTo>
                    <a:pt x="106325" y="117572"/>
                  </a:lnTo>
                  <a:lnTo>
                    <a:pt x="106396" y="117632"/>
                  </a:lnTo>
                  <a:lnTo>
                    <a:pt x="126857" y="107106"/>
                  </a:lnTo>
                  <a:lnTo>
                    <a:pt x="128503" y="95799"/>
                  </a:lnTo>
                  <a:lnTo>
                    <a:pt x="134051" y="92913"/>
                  </a:lnTo>
                  <a:lnTo>
                    <a:pt x="134397" y="92100"/>
                  </a:lnTo>
                  <a:lnTo>
                    <a:pt x="140309" y="78537"/>
                  </a:lnTo>
                  <a:lnTo>
                    <a:pt x="140563" y="78293"/>
                  </a:lnTo>
                  <a:lnTo>
                    <a:pt x="139740" y="63256"/>
                  </a:lnTo>
                  <a:lnTo>
                    <a:pt x="145704" y="51989"/>
                  </a:lnTo>
                  <a:lnTo>
                    <a:pt x="145634" y="51775"/>
                  </a:lnTo>
                  <a:lnTo>
                    <a:pt x="148894" y="29251"/>
                  </a:lnTo>
                  <a:lnTo>
                    <a:pt x="137729" y="21550"/>
                  </a:lnTo>
                  <a:lnTo>
                    <a:pt x="137627" y="21254"/>
                  </a:lnTo>
                  <a:lnTo>
                    <a:pt x="139142" y="12243"/>
                  </a:lnTo>
                  <a:lnTo>
                    <a:pt x="139090" y="11969"/>
                  </a:lnTo>
                  <a:lnTo>
                    <a:pt x="151648" y="6096"/>
                  </a:lnTo>
                  <a:lnTo>
                    <a:pt x="161646" y="682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6" name="25 滋賀県"/>
            <p:cNvSpPr/>
            <p:nvPr/>
          </p:nvSpPr>
          <p:spPr>
            <a:xfrm>
              <a:off x="4376948" y="4506773"/>
              <a:ext cx="170546" cy="277155"/>
            </a:xfrm>
            <a:custGeom>
              <a:avLst/>
              <a:gdLst/>
              <a:ahLst/>
              <a:cxnLst/>
              <a:rect l="l" t="t" r="r" b="b"/>
              <a:pathLst>
                <a:path w="170546" h="277155">
                  <a:moveTo>
                    <a:pt x="127223" y="12426"/>
                  </a:moveTo>
                  <a:lnTo>
                    <a:pt x="126380" y="14173"/>
                  </a:lnTo>
                  <a:lnTo>
                    <a:pt x="129245" y="24882"/>
                  </a:lnTo>
                  <a:lnTo>
                    <a:pt x="137973" y="26132"/>
                  </a:lnTo>
                  <a:lnTo>
                    <a:pt x="136174" y="46553"/>
                  </a:lnTo>
                  <a:lnTo>
                    <a:pt x="143368" y="50586"/>
                  </a:lnTo>
                  <a:lnTo>
                    <a:pt x="143510" y="50648"/>
                  </a:lnTo>
                  <a:lnTo>
                    <a:pt x="147696" y="44572"/>
                  </a:lnTo>
                  <a:lnTo>
                    <a:pt x="157043" y="52548"/>
                  </a:lnTo>
                  <a:lnTo>
                    <a:pt x="153680" y="65278"/>
                  </a:lnTo>
                  <a:lnTo>
                    <a:pt x="162012" y="72055"/>
                  </a:lnTo>
                  <a:lnTo>
                    <a:pt x="160620" y="87041"/>
                  </a:lnTo>
                  <a:lnTo>
                    <a:pt x="167955" y="95463"/>
                  </a:lnTo>
                  <a:lnTo>
                    <a:pt x="167935" y="95616"/>
                  </a:lnTo>
                  <a:lnTo>
                    <a:pt x="160294" y="104465"/>
                  </a:lnTo>
                  <a:lnTo>
                    <a:pt x="159776" y="118455"/>
                  </a:lnTo>
                  <a:lnTo>
                    <a:pt x="154676" y="126431"/>
                  </a:lnTo>
                  <a:lnTo>
                    <a:pt x="155225" y="126980"/>
                  </a:lnTo>
                  <a:lnTo>
                    <a:pt x="151892" y="140746"/>
                  </a:lnTo>
                  <a:lnTo>
                    <a:pt x="160569" y="147777"/>
                  </a:lnTo>
                  <a:lnTo>
                    <a:pt x="160792" y="147930"/>
                  </a:lnTo>
                  <a:lnTo>
                    <a:pt x="159278" y="156941"/>
                  </a:lnTo>
                  <a:lnTo>
                    <a:pt x="159380" y="157237"/>
                  </a:lnTo>
                  <a:lnTo>
                    <a:pt x="170546" y="164938"/>
                  </a:lnTo>
                  <a:lnTo>
                    <a:pt x="167284" y="187462"/>
                  </a:lnTo>
                  <a:lnTo>
                    <a:pt x="167355" y="187675"/>
                  </a:lnTo>
                  <a:lnTo>
                    <a:pt x="161392" y="198943"/>
                  </a:lnTo>
                  <a:lnTo>
                    <a:pt x="162215" y="213980"/>
                  </a:lnTo>
                  <a:lnTo>
                    <a:pt x="161960" y="214224"/>
                  </a:lnTo>
                  <a:lnTo>
                    <a:pt x="156048" y="227787"/>
                  </a:lnTo>
                  <a:lnTo>
                    <a:pt x="155702" y="228600"/>
                  </a:lnTo>
                  <a:lnTo>
                    <a:pt x="150155" y="231486"/>
                  </a:lnTo>
                  <a:lnTo>
                    <a:pt x="148509" y="242793"/>
                  </a:lnTo>
                  <a:lnTo>
                    <a:pt x="128046" y="253319"/>
                  </a:lnTo>
                  <a:lnTo>
                    <a:pt x="127976" y="253259"/>
                  </a:lnTo>
                  <a:lnTo>
                    <a:pt x="119817" y="257129"/>
                  </a:lnTo>
                  <a:lnTo>
                    <a:pt x="98978" y="247985"/>
                  </a:lnTo>
                  <a:lnTo>
                    <a:pt x="87844" y="252557"/>
                  </a:lnTo>
                  <a:lnTo>
                    <a:pt x="75631" y="273344"/>
                  </a:lnTo>
                  <a:lnTo>
                    <a:pt x="63073" y="277155"/>
                  </a:lnTo>
                  <a:lnTo>
                    <a:pt x="62402" y="277002"/>
                  </a:lnTo>
                  <a:lnTo>
                    <a:pt x="58400" y="262158"/>
                  </a:lnTo>
                  <a:lnTo>
                    <a:pt x="44104" y="258918"/>
                  </a:lnTo>
                  <a:lnTo>
                    <a:pt x="42286" y="246401"/>
                  </a:lnTo>
                  <a:lnTo>
                    <a:pt x="32543" y="252984"/>
                  </a:lnTo>
                  <a:lnTo>
                    <a:pt x="23439" y="243190"/>
                  </a:lnTo>
                  <a:lnTo>
                    <a:pt x="27320" y="230033"/>
                  </a:lnTo>
                  <a:lnTo>
                    <a:pt x="26579" y="228966"/>
                  </a:lnTo>
                  <a:lnTo>
                    <a:pt x="13350" y="210363"/>
                  </a:lnTo>
                  <a:lnTo>
                    <a:pt x="12802" y="209906"/>
                  </a:lnTo>
                  <a:lnTo>
                    <a:pt x="19863" y="170871"/>
                  </a:lnTo>
                  <a:lnTo>
                    <a:pt x="15433" y="146253"/>
                  </a:lnTo>
                  <a:lnTo>
                    <a:pt x="19568" y="132892"/>
                  </a:lnTo>
                  <a:lnTo>
                    <a:pt x="0" y="105685"/>
                  </a:lnTo>
                  <a:lnTo>
                    <a:pt x="11034" y="88301"/>
                  </a:lnTo>
                  <a:lnTo>
                    <a:pt x="20828" y="89001"/>
                  </a:lnTo>
                  <a:lnTo>
                    <a:pt x="20980" y="88788"/>
                  </a:lnTo>
                  <a:lnTo>
                    <a:pt x="27716" y="92080"/>
                  </a:lnTo>
                  <a:lnTo>
                    <a:pt x="36302" y="81493"/>
                  </a:lnTo>
                  <a:lnTo>
                    <a:pt x="37115" y="69739"/>
                  </a:lnTo>
                  <a:lnTo>
                    <a:pt x="44308" y="55474"/>
                  </a:lnTo>
                  <a:lnTo>
                    <a:pt x="52761" y="65797"/>
                  </a:lnTo>
                  <a:lnTo>
                    <a:pt x="63998" y="53523"/>
                  </a:lnTo>
                  <a:lnTo>
                    <a:pt x="64099" y="52731"/>
                  </a:lnTo>
                  <a:lnTo>
                    <a:pt x="77227" y="50831"/>
                  </a:lnTo>
                  <a:lnTo>
                    <a:pt x="88910" y="38669"/>
                  </a:lnTo>
                  <a:lnTo>
                    <a:pt x="99904" y="38669"/>
                  </a:lnTo>
                  <a:lnTo>
                    <a:pt x="100848" y="30074"/>
                  </a:lnTo>
                  <a:lnTo>
                    <a:pt x="94874" y="13157"/>
                  </a:lnTo>
                  <a:lnTo>
                    <a:pt x="96469" y="457"/>
                  </a:lnTo>
                  <a:lnTo>
                    <a:pt x="102657" y="0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7" name="26 京都府"/>
            <p:cNvSpPr/>
            <p:nvPr/>
          </p:nvSpPr>
          <p:spPr>
            <a:xfrm>
              <a:off x="4149486" y="4486098"/>
              <a:ext cx="298074" cy="323677"/>
            </a:xfrm>
            <a:custGeom>
              <a:avLst/>
              <a:gdLst/>
              <a:ahLst/>
              <a:cxnLst/>
              <a:rect l="l" t="t" r="r" b="b"/>
              <a:pathLst>
                <a:path w="298074" h="323677">
                  <a:moveTo>
                    <a:pt x="169073" y="119644"/>
                  </a:moveTo>
                  <a:lnTo>
                    <a:pt x="169824" y="120041"/>
                  </a:lnTo>
                  <a:lnTo>
                    <a:pt x="197500" y="124338"/>
                  </a:lnTo>
                  <a:lnTo>
                    <a:pt x="210596" y="130109"/>
                  </a:lnTo>
                  <a:lnTo>
                    <a:pt x="227462" y="126360"/>
                  </a:lnTo>
                  <a:lnTo>
                    <a:pt x="247031" y="153568"/>
                  </a:lnTo>
                  <a:lnTo>
                    <a:pt x="242895" y="166929"/>
                  </a:lnTo>
                  <a:lnTo>
                    <a:pt x="247325" y="191547"/>
                  </a:lnTo>
                  <a:lnTo>
                    <a:pt x="240264" y="230582"/>
                  </a:lnTo>
                  <a:lnTo>
                    <a:pt x="240813" y="231039"/>
                  </a:lnTo>
                  <a:lnTo>
                    <a:pt x="254040" y="249641"/>
                  </a:lnTo>
                  <a:lnTo>
                    <a:pt x="254782" y="250708"/>
                  </a:lnTo>
                  <a:lnTo>
                    <a:pt x="250901" y="263866"/>
                  </a:lnTo>
                  <a:lnTo>
                    <a:pt x="260004" y="273660"/>
                  </a:lnTo>
                  <a:lnTo>
                    <a:pt x="269748" y="267076"/>
                  </a:lnTo>
                  <a:lnTo>
                    <a:pt x="271567" y="279593"/>
                  </a:lnTo>
                  <a:lnTo>
                    <a:pt x="285862" y="282834"/>
                  </a:lnTo>
                  <a:lnTo>
                    <a:pt x="289865" y="297677"/>
                  </a:lnTo>
                  <a:lnTo>
                    <a:pt x="290413" y="298013"/>
                  </a:lnTo>
                  <a:lnTo>
                    <a:pt x="298074" y="313416"/>
                  </a:lnTo>
                  <a:lnTo>
                    <a:pt x="297677" y="313842"/>
                  </a:lnTo>
                  <a:lnTo>
                    <a:pt x="291887" y="322529"/>
                  </a:lnTo>
                  <a:lnTo>
                    <a:pt x="281514" y="320924"/>
                  </a:lnTo>
                  <a:lnTo>
                    <a:pt x="278181" y="312816"/>
                  </a:lnTo>
                  <a:lnTo>
                    <a:pt x="266152" y="308092"/>
                  </a:lnTo>
                  <a:lnTo>
                    <a:pt x="265156" y="309514"/>
                  </a:lnTo>
                  <a:lnTo>
                    <a:pt x="258491" y="319623"/>
                  </a:lnTo>
                  <a:lnTo>
                    <a:pt x="250952" y="323677"/>
                  </a:lnTo>
                  <a:lnTo>
                    <a:pt x="224322" y="317022"/>
                  </a:lnTo>
                  <a:lnTo>
                    <a:pt x="223977" y="316992"/>
                  </a:lnTo>
                  <a:lnTo>
                    <a:pt x="219476" y="309941"/>
                  </a:lnTo>
                  <a:lnTo>
                    <a:pt x="219446" y="308823"/>
                  </a:lnTo>
                  <a:lnTo>
                    <a:pt x="217516" y="302189"/>
                  </a:lnTo>
                  <a:lnTo>
                    <a:pt x="217464" y="301975"/>
                  </a:lnTo>
                  <a:lnTo>
                    <a:pt x="218156" y="288442"/>
                  </a:lnTo>
                  <a:lnTo>
                    <a:pt x="217688" y="288533"/>
                  </a:lnTo>
                  <a:lnTo>
                    <a:pt x="216093" y="287721"/>
                  </a:lnTo>
                  <a:lnTo>
                    <a:pt x="216124" y="287173"/>
                  </a:lnTo>
                  <a:lnTo>
                    <a:pt x="215027" y="285689"/>
                  </a:lnTo>
                  <a:lnTo>
                    <a:pt x="214854" y="285293"/>
                  </a:lnTo>
                  <a:lnTo>
                    <a:pt x="208260" y="279146"/>
                  </a:lnTo>
                  <a:lnTo>
                    <a:pt x="204033" y="264932"/>
                  </a:lnTo>
                  <a:lnTo>
                    <a:pt x="196647" y="256621"/>
                  </a:lnTo>
                  <a:lnTo>
                    <a:pt x="196129" y="255676"/>
                  </a:lnTo>
                  <a:lnTo>
                    <a:pt x="188173" y="252953"/>
                  </a:lnTo>
                  <a:lnTo>
                    <a:pt x="188793" y="243393"/>
                  </a:lnTo>
                  <a:lnTo>
                    <a:pt x="179771" y="242570"/>
                  </a:lnTo>
                  <a:lnTo>
                    <a:pt x="179019" y="259435"/>
                  </a:lnTo>
                  <a:lnTo>
                    <a:pt x="178725" y="259924"/>
                  </a:lnTo>
                  <a:lnTo>
                    <a:pt x="167335" y="256255"/>
                  </a:lnTo>
                  <a:lnTo>
                    <a:pt x="166888" y="256225"/>
                  </a:lnTo>
                  <a:lnTo>
                    <a:pt x="157317" y="250860"/>
                  </a:lnTo>
                  <a:lnTo>
                    <a:pt x="156768" y="250586"/>
                  </a:lnTo>
                  <a:lnTo>
                    <a:pt x="158903" y="238384"/>
                  </a:lnTo>
                  <a:lnTo>
                    <a:pt x="146375" y="232918"/>
                  </a:lnTo>
                  <a:lnTo>
                    <a:pt x="131186" y="231496"/>
                  </a:lnTo>
                  <a:lnTo>
                    <a:pt x="131278" y="226274"/>
                  </a:lnTo>
                  <a:lnTo>
                    <a:pt x="131257" y="225115"/>
                  </a:lnTo>
                  <a:lnTo>
                    <a:pt x="128717" y="220929"/>
                  </a:lnTo>
                  <a:lnTo>
                    <a:pt x="128595" y="220899"/>
                  </a:lnTo>
                  <a:lnTo>
                    <a:pt x="135778" y="211084"/>
                  </a:lnTo>
                  <a:lnTo>
                    <a:pt x="133218" y="195529"/>
                  </a:lnTo>
                  <a:lnTo>
                    <a:pt x="105898" y="189992"/>
                  </a:lnTo>
                  <a:lnTo>
                    <a:pt x="108408" y="182697"/>
                  </a:lnTo>
                  <a:lnTo>
                    <a:pt x="108204" y="182270"/>
                  </a:lnTo>
                  <a:lnTo>
                    <a:pt x="92293" y="184820"/>
                  </a:lnTo>
                  <a:lnTo>
                    <a:pt x="91552" y="185156"/>
                  </a:lnTo>
                  <a:lnTo>
                    <a:pt x="83190" y="180472"/>
                  </a:lnTo>
                  <a:lnTo>
                    <a:pt x="85303" y="172953"/>
                  </a:lnTo>
                  <a:lnTo>
                    <a:pt x="75438" y="166502"/>
                  </a:lnTo>
                  <a:lnTo>
                    <a:pt x="75408" y="155245"/>
                  </a:lnTo>
                  <a:lnTo>
                    <a:pt x="63469" y="153691"/>
                  </a:lnTo>
                  <a:lnTo>
                    <a:pt x="53178" y="162489"/>
                  </a:lnTo>
                  <a:lnTo>
                    <a:pt x="50445" y="154239"/>
                  </a:lnTo>
                  <a:lnTo>
                    <a:pt x="38639" y="152288"/>
                  </a:lnTo>
                  <a:lnTo>
                    <a:pt x="35499" y="146558"/>
                  </a:lnTo>
                  <a:lnTo>
                    <a:pt x="20777" y="141102"/>
                  </a:lnTo>
                  <a:lnTo>
                    <a:pt x="15708" y="131176"/>
                  </a:lnTo>
                  <a:lnTo>
                    <a:pt x="19467" y="111140"/>
                  </a:lnTo>
                  <a:lnTo>
                    <a:pt x="22890" y="108885"/>
                  </a:lnTo>
                  <a:lnTo>
                    <a:pt x="39258" y="115469"/>
                  </a:lnTo>
                  <a:lnTo>
                    <a:pt x="48809" y="108762"/>
                  </a:lnTo>
                  <a:lnTo>
                    <a:pt x="45497" y="71170"/>
                  </a:lnTo>
                  <a:lnTo>
                    <a:pt x="45476" y="70622"/>
                  </a:lnTo>
                  <a:lnTo>
                    <a:pt x="34656" y="71933"/>
                  </a:lnTo>
                  <a:lnTo>
                    <a:pt x="18918" y="78841"/>
                  </a:lnTo>
                  <a:lnTo>
                    <a:pt x="15108" y="68702"/>
                  </a:lnTo>
                  <a:lnTo>
                    <a:pt x="0" y="55128"/>
                  </a:lnTo>
                  <a:lnTo>
                    <a:pt x="4948" y="45364"/>
                  </a:lnTo>
                  <a:lnTo>
                    <a:pt x="3302" y="34696"/>
                  </a:lnTo>
                  <a:lnTo>
                    <a:pt x="13716" y="37999"/>
                  </a:lnTo>
                  <a:lnTo>
                    <a:pt x="27128" y="32827"/>
                  </a:lnTo>
                  <a:lnTo>
                    <a:pt x="32918" y="23673"/>
                  </a:lnTo>
                  <a:lnTo>
                    <a:pt x="42662" y="24466"/>
                  </a:lnTo>
                  <a:lnTo>
                    <a:pt x="57506" y="13350"/>
                  </a:lnTo>
                  <a:lnTo>
                    <a:pt x="57454" y="9184"/>
                  </a:lnTo>
                  <a:lnTo>
                    <a:pt x="57729" y="9063"/>
                  </a:lnTo>
                  <a:lnTo>
                    <a:pt x="94255" y="0"/>
                  </a:lnTo>
                  <a:lnTo>
                    <a:pt x="107808" y="13320"/>
                  </a:lnTo>
                  <a:lnTo>
                    <a:pt x="112511" y="21498"/>
                  </a:lnTo>
                  <a:lnTo>
                    <a:pt x="110541" y="29332"/>
                  </a:lnTo>
                  <a:lnTo>
                    <a:pt x="99182" y="36860"/>
                  </a:lnTo>
                  <a:lnTo>
                    <a:pt x="97171" y="45527"/>
                  </a:lnTo>
                  <a:lnTo>
                    <a:pt x="89611" y="52375"/>
                  </a:lnTo>
                  <a:lnTo>
                    <a:pt x="97709" y="57444"/>
                  </a:lnTo>
                  <a:lnTo>
                    <a:pt x="95595" y="69373"/>
                  </a:lnTo>
                  <a:lnTo>
                    <a:pt x="108011" y="77531"/>
                  </a:lnTo>
                  <a:lnTo>
                    <a:pt x="119522" y="80670"/>
                  </a:lnTo>
                  <a:lnTo>
                    <a:pt x="119918" y="72603"/>
                  </a:lnTo>
                  <a:lnTo>
                    <a:pt x="130638" y="63469"/>
                  </a:lnTo>
                  <a:lnTo>
                    <a:pt x="137647" y="62372"/>
                  </a:lnTo>
                  <a:lnTo>
                    <a:pt x="137617" y="62342"/>
                  </a:lnTo>
                  <a:lnTo>
                    <a:pt x="137647" y="62372"/>
                  </a:lnTo>
                  <a:lnTo>
                    <a:pt x="148113" y="60229"/>
                  </a:lnTo>
                  <a:lnTo>
                    <a:pt x="156596" y="65034"/>
                  </a:lnTo>
                  <a:lnTo>
                    <a:pt x="148163" y="76058"/>
                  </a:lnTo>
                  <a:lnTo>
                    <a:pt x="154727" y="85558"/>
                  </a:lnTo>
                  <a:lnTo>
                    <a:pt x="150276" y="91907"/>
                  </a:lnTo>
                  <a:lnTo>
                    <a:pt x="166563" y="106283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8" name="27 大阪府"/>
            <p:cNvSpPr/>
            <p:nvPr/>
          </p:nvSpPr>
          <p:spPr>
            <a:xfrm>
              <a:off x="4209308" y="4706996"/>
              <a:ext cx="158334" cy="233639"/>
            </a:xfrm>
            <a:custGeom>
              <a:avLst/>
              <a:gdLst/>
              <a:ahLst/>
              <a:cxnLst/>
              <a:rect l="l" t="t" r="r" b="b"/>
              <a:pathLst>
                <a:path w="158334" h="233639">
                  <a:moveTo>
                    <a:pt x="136307" y="34777"/>
                  </a:moveTo>
                  <a:lnTo>
                    <a:pt x="136824" y="35723"/>
                  </a:lnTo>
                  <a:lnTo>
                    <a:pt x="144211" y="44034"/>
                  </a:lnTo>
                  <a:lnTo>
                    <a:pt x="148437" y="58247"/>
                  </a:lnTo>
                  <a:lnTo>
                    <a:pt x="155031" y="64394"/>
                  </a:lnTo>
                  <a:lnTo>
                    <a:pt x="155204" y="64791"/>
                  </a:lnTo>
                  <a:lnTo>
                    <a:pt x="156301" y="66274"/>
                  </a:lnTo>
                  <a:lnTo>
                    <a:pt x="156271" y="66823"/>
                  </a:lnTo>
                  <a:lnTo>
                    <a:pt x="157866" y="67635"/>
                  </a:lnTo>
                  <a:lnTo>
                    <a:pt x="158334" y="67544"/>
                  </a:lnTo>
                  <a:lnTo>
                    <a:pt x="157643" y="81077"/>
                  </a:lnTo>
                  <a:lnTo>
                    <a:pt x="157440" y="81443"/>
                  </a:lnTo>
                  <a:lnTo>
                    <a:pt x="149809" y="91339"/>
                  </a:lnTo>
                  <a:lnTo>
                    <a:pt x="149779" y="91583"/>
                  </a:lnTo>
                  <a:lnTo>
                    <a:pt x="143917" y="103957"/>
                  </a:lnTo>
                  <a:lnTo>
                    <a:pt x="143835" y="104617"/>
                  </a:lnTo>
                  <a:lnTo>
                    <a:pt x="143094" y="115773"/>
                  </a:lnTo>
                  <a:lnTo>
                    <a:pt x="143317" y="116322"/>
                  </a:lnTo>
                  <a:lnTo>
                    <a:pt x="140259" y="130403"/>
                  </a:lnTo>
                  <a:lnTo>
                    <a:pt x="139812" y="131105"/>
                  </a:lnTo>
                  <a:lnTo>
                    <a:pt x="138126" y="132517"/>
                  </a:lnTo>
                  <a:lnTo>
                    <a:pt x="138663" y="133695"/>
                  </a:lnTo>
                  <a:lnTo>
                    <a:pt x="143917" y="143449"/>
                  </a:lnTo>
                  <a:lnTo>
                    <a:pt x="143714" y="143784"/>
                  </a:lnTo>
                  <a:lnTo>
                    <a:pt x="139192" y="150733"/>
                  </a:lnTo>
                  <a:lnTo>
                    <a:pt x="138593" y="151089"/>
                  </a:lnTo>
                  <a:lnTo>
                    <a:pt x="142098" y="156190"/>
                  </a:lnTo>
                  <a:lnTo>
                    <a:pt x="142525" y="155742"/>
                  </a:lnTo>
                  <a:lnTo>
                    <a:pt x="144414" y="163312"/>
                  </a:lnTo>
                  <a:lnTo>
                    <a:pt x="144364" y="163403"/>
                  </a:lnTo>
                  <a:lnTo>
                    <a:pt x="146751" y="170017"/>
                  </a:lnTo>
                  <a:lnTo>
                    <a:pt x="145603" y="192532"/>
                  </a:lnTo>
                  <a:lnTo>
                    <a:pt x="145532" y="192745"/>
                  </a:lnTo>
                  <a:lnTo>
                    <a:pt x="141458" y="196240"/>
                  </a:lnTo>
                  <a:lnTo>
                    <a:pt x="141255" y="197236"/>
                  </a:lnTo>
                  <a:lnTo>
                    <a:pt x="138369" y="200284"/>
                  </a:lnTo>
                  <a:lnTo>
                    <a:pt x="119969" y="202448"/>
                  </a:lnTo>
                  <a:lnTo>
                    <a:pt x="107533" y="209916"/>
                  </a:lnTo>
                  <a:lnTo>
                    <a:pt x="97171" y="206420"/>
                  </a:lnTo>
                  <a:lnTo>
                    <a:pt x="89184" y="210342"/>
                  </a:lnTo>
                  <a:lnTo>
                    <a:pt x="88818" y="210556"/>
                  </a:lnTo>
                  <a:lnTo>
                    <a:pt x="84856" y="210729"/>
                  </a:lnTo>
                  <a:lnTo>
                    <a:pt x="84409" y="210881"/>
                  </a:lnTo>
                  <a:lnTo>
                    <a:pt x="72655" y="216570"/>
                  </a:lnTo>
                  <a:lnTo>
                    <a:pt x="61062" y="214711"/>
                  </a:lnTo>
                  <a:lnTo>
                    <a:pt x="60696" y="215097"/>
                  </a:lnTo>
                  <a:lnTo>
                    <a:pt x="58552" y="219822"/>
                  </a:lnTo>
                  <a:lnTo>
                    <a:pt x="58481" y="220126"/>
                  </a:lnTo>
                  <a:lnTo>
                    <a:pt x="46766" y="219974"/>
                  </a:lnTo>
                  <a:lnTo>
                    <a:pt x="46320" y="220401"/>
                  </a:lnTo>
                  <a:lnTo>
                    <a:pt x="28539" y="222931"/>
                  </a:lnTo>
                  <a:lnTo>
                    <a:pt x="28316" y="223165"/>
                  </a:lnTo>
                  <a:lnTo>
                    <a:pt x="22423" y="231079"/>
                  </a:lnTo>
                  <a:lnTo>
                    <a:pt x="3972" y="233639"/>
                  </a:lnTo>
                  <a:lnTo>
                    <a:pt x="0" y="222118"/>
                  </a:lnTo>
                  <a:lnTo>
                    <a:pt x="1717" y="219527"/>
                  </a:lnTo>
                  <a:lnTo>
                    <a:pt x="32024" y="211033"/>
                  </a:lnTo>
                  <a:lnTo>
                    <a:pt x="65837" y="177191"/>
                  </a:lnTo>
                  <a:lnTo>
                    <a:pt x="70419" y="162712"/>
                  </a:lnTo>
                  <a:lnTo>
                    <a:pt x="80630" y="159177"/>
                  </a:lnTo>
                  <a:lnTo>
                    <a:pt x="87071" y="147797"/>
                  </a:lnTo>
                  <a:lnTo>
                    <a:pt x="82276" y="136896"/>
                  </a:lnTo>
                  <a:lnTo>
                    <a:pt x="87995" y="126868"/>
                  </a:lnTo>
                  <a:lnTo>
                    <a:pt x="78070" y="105013"/>
                  </a:lnTo>
                  <a:lnTo>
                    <a:pt x="90281" y="94427"/>
                  </a:lnTo>
                  <a:lnTo>
                    <a:pt x="90607" y="94030"/>
                  </a:lnTo>
                  <a:lnTo>
                    <a:pt x="86299" y="77744"/>
                  </a:lnTo>
                  <a:lnTo>
                    <a:pt x="79909" y="69027"/>
                  </a:lnTo>
                  <a:lnTo>
                    <a:pt x="80559" y="59396"/>
                  </a:lnTo>
                  <a:lnTo>
                    <a:pt x="86898" y="45852"/>
                  </a:lnTo>
                  <a:lnTo>
                    <a:pt x="87325" y="45151"/>
                  </a:lnTo>
                  <a:lnTo>
                    <a:pt x="82022" y="40000"/>
                  </a:lnTo>
                  <a:lnTo>
                    <a:pt x="86279" y="32147"/>
                  </a:lnTo>
                  <a:lnTo>
                    <a:pt x="72756" y="29962"/>
                  </a:lnTo>
                  <a:lnTo>
                    <a:pt x="62281" y="23826"/>
                  </a:lnTo>
                  <a:lnTo>
                    <a:pt x="64668" y="6289"/>
                  </a:lnTo>
                  <a:lnTo>
                    <a:pt x="68753" y="0"/>
                  </a:lnTo>
                  <a:lnTo>
                    <a:pt x="68895" y="30"/>
                  </a:lnTo>
                  <a:lnTo>
                    <a:pt x="71435" y="4216"/>
                  </a:lnTo>
                  <a:lnTo>
                    <a:pt x="71455" y="5375"/>
                  </a:lnTo>
                  <a:lnTo>
                    <a:pt x="71363" y="10597"/>
                  </a:lnTo>
                  <a:lnTo>
                    <a:pt x="86553" y="12019"/>
                  </a:lnTo>
                  <a:lnTo>
                    <a:pt x="99081" y="17485"/>
                  </a:lnTo>
                  <a:lnTo>
                    <a:pt x="96947" y="29688"/>
                  </a:lnTo>
                  <a:lnTo>
                    <a:pt x="97495" y="29962"/>
                  </a:lnTo>
                  <a:lnTo>
                    <a:pt x="107066" y="35326"/>
                  </a:lnTo>
                  <a:lnTo>
                    <a:pt x="107513" y="35357"/>
                  </a:lnTo>
                  <a:lnTo>
                    <a:pt x="118902" y="39025"/>
                  </a:lnTo>
                  <a:lnTo>
                    <a:pt x="119198" y="38536"/>
                  </a:lnTo>
                  <a:lnTo>
                    <a:pt x="119949" y="21671"/>
                  </a:lnTo>
                  <a:lnTo>
                    <a:pt x="128971" y="22494"/>
                  </a:lnTo>
                  <a:lnTo>
                    <a:pt x="128352" y="32055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9" name="28 兵庫県"/>
            <p:cNvSpPr/>
            <p:nvPr/>
          </p:nvSpPr>
          <p:spPr>
            <a:xfrm>
              <a:off x="4000196" y="4515154"/>
              <a:ext cx="299720" cy="450657"/>
            </a:xfrm>
            <a:custGeom>
              <a:avLst/>
              <a:gdLst/>
              <a:ahLst/>
              <a:cxnLst/>
              <a:rect l="l" t="t" r="r" b="b"/>
              <a:pathLst>
                <a:path w="299720" h="450657">
                  <a:moveTo>
                    <a:pt x="257495" y="153213"/>
                  </a:moveTo>
                  <a:lnTo>
                    <a:pt x="257698" y="153639"/>
                  </a:lnTo>
                  <a:lnTo>
                    <a:pt x="255189" y="160934"/>
                  </a:lnTo>
                  <a:lnTo>
                    <a:pt x="282509" y="166472"/>
                  </a:lnTo>
                  <a:lnTo>
                    <a:pt x="285070" y="182027"/>
                  </a:lnTo>
                  <a:lnTo>
                    <a:pt x="277886" y="191841"/>
                  </a:lnTo>
                  <a:lnTo>
                    <a:pt x="277866" y="191841"/>
                  </a:lnTo>
                  <a:lnTo>
                    <a:pt x="273781" y="198130"/>
                  </a:lnTo>
                  <a:lnTo>
                    <a:pt x="271394" y="215667"/>
                  </a:lnTo>
                  <a:lnTo>
                    <a:pt x="281869" y="221803"/>
                  </a:lnTo>
                  <a:lnTo>
                    <a:pt x="295391" y="223988"/>
                  </a:lnTo>
                  <a:lnTo>
                    <a:pt x="291135" y="231841"/>
                  </a:lnTo>
                  <a:lnTo>
                    <a:pt x="296438" y="236992"/>
                  </a:lnTo>
                  <a:lnTo>
                    <a:pt x="296011" y="237693"/>
                  </a:lnTo>
                  <a:lnTo>
                    <a:pt x="289672" y="251237"/>
                  </a:lnTo>
                  <a:lnTo>
                    <a:pt x="289022" y="260868"/>
                  </a:lnTo>
                  <a:lnTo>
                    <a:pt x="295412" y="269585"/>
                  </a:lnTo>
                  <a:lnTo>
                    <a:pt x="299720" y="285872"/>
                  </a:lnTo>
                  <a:lnTo>
                    <a:pt x="299395" y="286268"/>
                  </a:lnTo>
                  <a:lnTo>
                    <a:pt x="287183" y="296854"/>
                  </a:lnTo>
                  <a:lnTo>
                    <a:pt x="278181" y="298430"/>
                  </a:lnTo>
                  <a:lnTo>
                    <a:pt x="269860" y="289743"/>
                  </a:lnTo>
                  <a:lnTo>
                    <a:pt x="257221" y="295280"/>
                  </a:lnTo>
                  <a:lnTo>
                    <a:pt x="239370" y="298277"/>
                  </a:lnTo>
                  <a:lnTo>
                    <a:pt x="232908" y="302148"/>
                  </a:lnTo>
                  <a:lnTo>
                    <a:pt x="231170" y="311729"/>
                  </a:lnTo>
                  <a:lnTo>
                    <a:pt x="200528" y="318983"/>
                  </a:lnTo>
                  <a:lnTo>
                    <a:pt x="190235" y="313659"/>
                  </a:lnTo>
                  <a:lnTo>
                    <a:pt x="178775" y="313486"/>
                  </a:lnTo>
                  <a:lnTo>
                    <a:pt x="147624" y="291866"/>
                  </a:lnTo>
                  <a:lnTo>
                    <a:pt x="142474" y="294558"/>
                  </a:lnTo>
                  <a:lnTo>
                    <a:pt x="126238" y="277673"/>
                  </a:lnTo>
                  <a:lnTo>
                    <a:pt x="101244" y="271130"/>
                  </a:lnTo>
                  <a:lnTo>
                    <a:pt x="82347" y="275702"/>
                  </a:lnTo>
                  <a:lnTo>
                    <a:pt x="66954" y="272531"/>
                  </a:lnTo>
                  <a:lnTo>
                    <a:pt x="54874" y="279796"/>
                  </a:lnTo>
                  <a:lnTo>
                    <a:pt x="52588" y="265288"/>
                  </a:lnTo>
                  <a:lnTo>
                    <a:pt x="40457" y="287050"/>
                  </a:lnTo>
                  <a:lnTo>
                    <a:pt x="27402" y="284144"/>
                  </a:lnTo>
                  <a:lnTo>
                    <a:pt x="16978" y="289113"/>
                  </a:lnTo>
                  <a:lnTo>
                    <a:pt x="15941" y="267533"/>
                  </a:lnTo>
                  <a:lnTo>
                    <a:pt x="101" y="248961"/>
                  </a:lnTo>
                  <a:lnTo>
                    <a:pt x="10292" y="233659"/>
                  </a:lnTo>
                  <a:lnTo>
                    <a:pt x="0" y="222555"/>
                  </a:lnTo>
                  <a:lnTo>
                    <a:pt x="7478" y="207264"/>
                  </a:lnTo>
                  <a:lnTo>
                    <a:pt x="2682" y="200528"/>
                  </a:lnTo>
                  <a:lnTo>
                    <a:pt x="10993" y="192511"/>
                  </a:lnTo>
                  <a:lnTo>
                    <a:pt x="16358" y="181539"/>
                  </a:lnTo>
                  <a:lnTo>
                    <a:pt x="23866" y="178196"/>
                  </a:lnTo>
                  <a:lnTo>
                    <a:pt x="27076" y="163038"/>
                  </a:lnTo>
                  <a:lnTo>
                    <a:pt x="34981" y="159197"/>
                  </a:lnTo>
                  <a:lnTo>
                    <a:pt x="39512" y="149616"/>
                  </a:lnTo>
                  <a:lnTo>
                    <a:pt x="32350" y="146640"/>
                  </a:lnTo>
                  <a:lnTo>
                    <a:pt x="32268" y="146243"/>
                  </a:lnTo>
                  <a:lnTo>
                    <a:pt x="37094" y="132334"/>
                  </a:lnTo>
                  <a:lnTo>
                    <a:pt x="46421" y="135168"/>
                  </a:lnTo>
                  <a:lnTo>
                    <a:pt x="63774" y="122255"/>
                  </a:lnTo>
                  <a:lnTo>
                    <a:pt x="61986" y="94305"/>
                  </a:lnTo>
                  <a:lnTo>
                    <a:pt x="61092" y="93909"/>
                  </a:lnTo>
                  <a:lnTo>
                    <a:pt x="54976" y="91593"/>
                  </a:lnTo>
                  <a:lnTo>
                    <a:pt x="55647" y="75032"/>
                  </a:lnTo>
                  <a:lnTo>
                    <a:pt x="46746" y="70734"/>
                  </a:lnTo>
                  <a:lnTo>
                    <a:pt x="46320" y="70480"/>
                  </a:lnTo>
                  <a:lnTo>
                    <a:pt x="44907" y="62636"/>
                  </a:lnTo>
                  <a:lnTo>
                    <a:pt x="45050" y="62179"/>
                  </a:lnTo>
                  <a:lnTo>
                    <a:pt x="37693" y="25918"/>
                  </a:lnTo>
                  <a:lnTo>
                    <a:pt x="29118" y="18664"/>
                  </a:lnTo>
                  <a:lnTo>
                    <a:pt x="36129" y="17414"/>
                  </a:lnTo>
                  <a:lnTo>
                    <a:pt x="49601" y="13929"/>
                  </a:lnTo>
                  <a:lnTo>
                    <a:pt x="65644" y="4075"/>
                  </a:lnTo>
                  <a:lnTo>
                    <a:pt x="81900" y="4775"/>
                  </a:lnTo>
                  <a:lnTo>
                    <a:pt x="93462" y="9916"/>
                  </a:lnTo>
                  <a:lnTo>
                    <a:pt x="102047" y="2357"/>
                  </a:lnTo>
                  <a:lnTo>
                    <a:pt x="107808" y="3922"/>
                  </a:lnTo>
                  <a:lnTo>
                    <a:pt x="121015" y="4623"/>
                  </a:lnTo>
                  <a:lnTo>
                    <a:pt x="123027" y="4379"/>
                  </a:lnTo>
                  <a:lnTo>
                    <a:pt x="123180" y="4501"/>
                  </a:lnTo>
                  <a:lnTo>
                    <a:pt x="125933" y="3434"/>
                  </a:lnTo>
                  <a:lnTo>
                    <a:pt x="126959" y="0"/>
                  </a:lnTo>
                  <a:lnTo>
                    <a:pt x="128646" y="4745"/>
                  </a:lnTo>
                  <a:lnTo>
                    <a:pt x="134711" y="1503"/>
                  </a:lnTo>
                  <a:lnTo>
                    <a:pt x="145654" y="9673"/>
                  </a:lnTo>
                  <a:lnTo>
                    <a:pt x="152593" y="5639"/>
                  </a:lnTo>
                  <a:lnTo>
                    <a:pt x="154239" y="16306"/>
                  </a:lnTo>
                  <a:lnTo>
                    <a:pt x="149291" y="26070"/>
                  </a:lnTo>
                  <a:lnTo>
                    <a:pt x="164399" y="39645"/>
                  </a:lnTo>
                  <a:lnTo>
                    <a:pt x="168209" y="49784"/>
                  </a:lnTo>
                  <a:lnTo>
                    <a:pt x="183947" y="42875"/>
                  </a:lnTo>
                  <a:lnTo>
                    <a:pt x="194767" y="41565"/>
                  </a:lnTo>
                  <a:lnTo>
                    <a:pt x="194787" y="42114"/>
                  </a:lnTo>
                  <a:lnTo>
                    <a:pt x="198099" y="79706"/>
                  </a:lnTo>
                  <a:lnTo>
                    <a:pt x="188549" y="86411"/>
                  </a:lnTo>
                  <a:lnTo>
                    <a:pt x="172182" y="79827"/>
                  </a:lnTo>
                  <a:lnTo>
                    <a:pt x="168758" y="82083"/>
                  </a:lnTo>
                  <a:lnTo>
                    <a:pt x="164998" y="102118"/>
                  </a:lnTo>
                  <a:lnTo>
                    <a:pt x="170068" y="112044"/>
                  </a:lnTo>
                  <a:lnTo>
                    <a:pt x="184790" y="117500"/>
                  </a:lnTo>
                  <a:lnTo>
                    <a:pt x="187929" y="123231"/>
                  </a:lnTo>
                  <a:lnTo>
                    <a:pt x="199735" y="125181"/>
                  </a:lnTo>
                  <a:lnTo>
                    <a:pt x="202468" y="133431"/>
                  </a:lnTo>
                  <a:lnTo>
                    <a:pt x="212761" y="124633"/>
                  </a:lnTo>
                  <a:lnTo>
                    <a:pt x="224698" y="126187"/>
                  </a:lnTo>
                  <a:lnTo>
                    <a:pt x="224729" y="137444"/>
                  </a:lnTo>
                  <a:lnTo>
                    <a:pt x="234595" y="143896"/>
                  </a:lnTo>
                  <a:lnTo>
                    <a:pt x="232481" y="151415"/>
                  </a:lnTo>
                  <a:lnTo>
                    <a:pt x="240843" y="156098"/>
                  </a:lnTo>
                  <a:lnTo>
                    <a:pt x="241584" y="155763"/>
                  </a:lnTo>
                  <a:close/>
                  <a:moveTo>
                    <a:pt x="124592" y="391851"/>
                  </a:moveTo>
                  <a:lnTo>
                    <a:pt x="135484" y="372374"/>
                  </a:lnTo>
                  <a:lnTo>
                    <a:pt x="147544" y="363870"/>
                  </a:lnTo>
                  <a:lnTo>
                    <a:pt x="157663" y="347766"/>
                  </a:lnTo>
                  <a:lnTo>
                    <a:pt x="169448" y="341996"/>
                  </a:lnTo>
                  <a:lnTo>
                    <a:pt x="181630" y="325628"/>
                  </a:lnTo>
                  <a:lnTo>
                    <a:pt x="191984" y="333786"/>
                  </a:lnTo>
                  <a:lnTo>
                    <a:pt x="183774" y="350114"/>
                  </a:lnTo>
                  <a:lnTo>
                    <a:pt x="164582" y="376510"/>
                  </a:lnTo>
                  <a:lnTo>
                    <a:pt x="159410" y="387360"/>
                  </a:lnTo>
                  <a:lnTo>
                    <a:pt x="159157" y="401157"/>
                  </a:lnTo>
                  <a:lnTo>
                    <a:pt x="171663" y="418054"/>
                  </a:lnTo>
                  <a:lnTo>
                    <a:pt x="173553" y="427259"/>
                  </a:lnTo>
                  <a:lnTo>
                    <a:pt x="160324" y="431557"/>
                  </a:lnTo>
                  <a:lnTo>
                    <a:pt x="143144" y="440761"/>
                  </a:lnTo>
                  <a:lnTo>
                    <a:pt x="135961" y="447253"/>
                  </a:lnTo>
                  <a:lnTo>
                    <a:pt x="119472" y="450657"/>
                  </a:lnTo>
                  <a:lnTo>
                    <a:pt x="118628" y="445273"/>
                  </a:lnTo>
                  <a:lnTo>
                    <a:pt x="104008" y="432247"/>
                  </a:lnTo>
                  <a:lnTo>
                    <a:pt x="101722" y="420970"/>
                  </a:lnTo>
                  <a:lnTo>
                    <a:pt x="104526" y="411907"/>
                  </a:lnTo>
                  <a:lnTo>
                    <a:pt x="118679" y="406755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0" name="29 奈良県"/>
            <p:cNvSpPr/>
            <p:nvPr/>
          </p:nvSpPr>
          <p:spPr>
            <a:xfrm>
              <a:off x="4321617" y="4788286"/>
              <a:ext cx="169753" cy="275630"/>
            </a:xfrm>
            <a:custGeom>
              <a:avLst/>
              <a:gdLst/>
              <a:ahLst/>
              <a:cxnLst/>
              <a:rect l="l" t="t" r="r" b="b"/>
              <a:pathLst>
                <a:path w="169753" h="275630">
                  <a:moveTo>
                    <a:pt x="164115" y="99161"/>
                  </a:moveTo>
                  <a:lnTo>
                    <a:pt x="163881" y="99365"/>
                  </a:lnTo>
                  <a:lnTo>
                    <a:pt x="144739" y="100269"/>
                  </a:lnTo>
                  <a:lnTo>
                    <a:pt x="136663" y="103317"/>
                  </a:lnTo>
                  <a:lnTo>
                    <a:pt x="130048" y="117155"/>
                  </a:lnTo>
                  <a:lnTo>
                    <a:pt x="135392" y="125161"/>
                  </a:lnTo>
                  <a:lnTo>
                    <a:pt x="136134" y="125496"/>
                  </a:lnTo>
                  <a:lnTo>
                    <a:pt x="145014" y="139172"/>
                  </a:lnTo>
                  <a:lnTo>
                    <a:pt x="136408" y="143591"/>
                  </a:lnTo>
                  <a:lnTo>
                    <a:pt x="145583" y="158517"/>
                  </a:lnTo>
                  <a:lnTo>
                    <a:pt x="142006" y="163932"/>
                  </a:lnTo>
                  <a:lnTo>
                    <a:pt x="141336" y="185908"/>
                  </a:lnTo>
                  <a:lnTo>
                    <a:pt x="138694" y="199634"/>
                  </a:lnTo>
                  <a:lnTo>
                    <a:pt x="139100" y="201321"/>
                  </a:lnTo>
                  <a:lnTo>
                    <a:pt x="135737" y="219720"/>
                  </a:lnTo>
                  <a:lnTo>
                    <a:pt x="130891" y="224008"/>
                  </a:lnTo>
                  <a:lnTo>
                    <a:pt x="118536" y="223235"/>
                  </a:lnTo>
                  <a:lnTo>
                    <a:pt x="113711" y="231150"/>
                  </a:lnTo>
                  <a:lnTo>
                    <a:pt x="113437" y="232085"/>
                  </a:lnTo>
                  <a:lnTo>
                    <a:pt x="108986" y="236698"/>
                  </a:lnTo>
                  <a:lnTo>
                    <a:pt x="91857" y="242397"/>
                  </a:lnTo>
                  <a:lnTo>
                    <a:pt x="86411" y="249144"/>
                  </a:lnTo>
                  <a:lnTo>
                    <a:pt x="90211" y="258582"/>
                  </a:lnTo>
                  <a:lnTo>
                    <a:pt x="83525" y="261823"/>
                  </a:lnTo>
                  <a:lnTo>
                    <a:pt x="83220" y="261193"/>
                  </a:lnTo>
                  <a:lnTo>
                    <a:pt x="77684" y="263794"/>
                  </a:lnTo>
                  <a:lnTo>
                    <a:pt x="83403" y="269849"/>
                  </a:lnTo>
                  <a:lnTo>
                    <a:pt x="81686" y="275630"/>
                  </a:lnTo>
                  <a:lnTo>
                    <a:pt x="77825" y="271465"/>
                  </a:lnTo>
                  <a:lnTo>
                    <a:pt x="77409" y="272156"/>
                  </a:lnTo>
                  <a:lnTo>
                    <a:pt x="67137" y="262473"/>
                  </a:lnTo>
                  <a:lnTo>
                    <a:pt x="57536" y="267685"/>
                  </a:lnTo>
                  <a:lnTo>
                    <a:pt x="34584" y="263043"/>
                  </a:lnTo>
                  <a:lnTo>
                    <a:pt x="25289" y="271079"/>
                  </a:lnTo>
                  <a:lnTo>
                    <a:pt x="14895" y="264424"/>
                  </a:lnTo>
                  <a:lnTo>
                    <a:pt x="17851" y="247792"/>
                  </a:lnTo>
                  <a:lnTo>
                    <a:pt x="22484" y="237205"/>
                  </a:lnTo>
                  <a:lnTo>
                    <a:pt x="8534" y="217323"/>
                  </a:lnTo>
                  <a:lnTo>
                    <a:pt x="477" y="213746"/>
                  </a:lnTo>
                  <a:lnTo>
                    <a:pt x="600" y="205130"/>
                  </a:lnTo>
                  <a:lnTo>
                    <a:pt x="0" y="204744"/>
                  </a:lnTo>
                  <a:lnTo>
                    <a:pt x="8087" y="199248"/>
                  </a:lnTo>
                  <a:lnTo>
                    <a:pt x="14224" y="188132"/>
                  </a:lnTo>
                  <a:lnTo>
                    <a:pt x="14519" y="187858"/>
                  </a:lnTo>
                  <a:lnTo>
                    <a:pt x="23520" y="170221"/>
                  </a:lnTo>
                  <a:lnTo>
                    <a:pt x="30215" y="166848"/>
                  </a:lnTo>
                  <a:lnTo>
                    <a:pt x="40162" y="171663"/>
                  </a:lnTo>
                  <a:lnTo>
                    <a:pt x="45060" y="167000"/>
                  </a:lnTo>
                  <a:lnTo>
                    <a:pt x="42794" y="155092"/>
                  </a:lnTo>
                  <a:lnTo>
                    <a:pt x="30409" y="144557"/>
                  </a:lnTo>
                  <a:lnTo>
                    <a:pt x="26060" y="118994"/>
                  </a:lnTo>
                  <a:lnTo>
                    <a:pt x="28946" y="115946"/>
                  </a:lnTo>
                  <a:lnTo>
                    <a:pt x="29149" y="114950"/>
                  </a:lnTo>
                  <a:lnTo>
                    <a:pt x="33223" y="111455"/>
                  </a:lnTo>
                  <a:lnTo>
                    <a:pt x="33294" y="111242"/>
                  </a:lnTo>
                  <a:lnTo>
                    <a:pt x="34443" y="88727"/>
                  </a:lnTo>
                  <a:lnTo>
                    <a:pt x="32055" y="82113"/>
                  </a:lnTo>
                  <a:lnTo>
                    <a:pt x="32105" y="82022"/>
                  </a:lnTo>
                  <a:lnTo>
                    <a:pt x="30215" y="74452"/>
                  </a:lnTo>
                  <a:lnTo>
                    <a:pt x="29789" y="74899"/>
                  </a:lnTo>
                  <a:lnTo>
                    <a:pt x="26284" y="69799"/>
                  </a:lnTo>
                  <a:lnTo>
                    <a:pt x="26883" y="69443"/>
                  </a:lnTo>
                  <a:lnTo>
                    <a:pt x="31404" y="62494"/>
                  </a:lnTo>
                  <a:lnTo>
                    <a:pt x="31608" y="62159"/>
                  </a:lnTo>
                  <a:lnTo>
                    <a:pt x="26355" y="52405"/>
                  </a:lnTo>
                  <a:lnTo>
                    <a:pt x="25816" y="51227"/>
                  </a:lnTo>
                  <a:lnTo>
                    <a:pt x="27503" y="49815"/>
                  </a:lnTo>
                  <a:lnTo>
                    <a:pt x="27950" y="49113"/>
                  </a:lnTo>
                  <a:lnTo>
                    <a:pt x="31008" y="35032"/>
                  </a:lnTo>
                  <a:lnTo>
                    <a:pt x="30785" y="34483"/>
                  </a:lnTo>
                  <a:lnTo>
                    <a:pt x="31527" y="23327"/>
                  </a:lnTo>
                  <a:lnTo>
                    <a:pt x="31608" y="22667"/>
                  </a:lnTo>
                  <a:lnTo>
                    <a:pt x="37470" y="10292"/>
                  </a:lnTo>
                  <a:lnTo>
                    <a:pt x="37500" y="10048"/>
                  </a:lnTo>
                  <a:lnTo>
                    <a:pt x="45131" y="153"/>
                  </a:lnTo>
                  <a:lnTo>
                    <a:pt x="45384" y="0"/>
                  </a:lnTo>
                  <a:lnTo>
                    <a:pt x="47315" y="6635"/>
                  </a:lnTo>
                  <a:lnTo>
                    <a:pt x="47346" y="7752"/>
                  </a:lnTo>
                  <a:lnTo>
                    <a:pt x="51846" y="14803"/>
                  </a:lnTo>
                  <a:lnTo>
                    <a:pt x="52192" y="14833"/>
                  </a:lnTo>
                  <a:lnTo>
                    <a:pt x="78821" y="21488"/>
                  </a:lnTo>
                  <a:lnTo>
                    <a:pt x="86360" y="17435"/>
                  </a:lnTo>
                  <a:lnTo>
                    <a:pt x="93025" y="7325"/>
                  </a:lnTo>
                  <a:lnTo>
                    <a:pt x="94020" y="5903"/>
                  </a:lnTo>
                  <a:lnTo>
                    <a:pt x="106050" y="10627"/>
                  </a:lnTo>
                  <a:lnTo>
                    <a:pt x="109382" y="18735"/>
                  </a:lnTo>
                  <a:lnTo>
                    <a:pt x="119756" y="20340"/>
                  </a:lnTo>
                  <a:lnTo>
                    <a:pt x="125547" y="11653"/>
                  </a:lnTo>
                  <a:lnTo>
                    <a:pt x="127112" y="12141"/>
                  </a:lnTo>
                  <a:lnTo>
                    <a:pt x="126136" y="21905"/>
                  </a:lnTo>
                  <a:lnTo>
                    <a:pt x="126736" y="22301"/>
                  </a:lnTo>
                  <a:lnTo>
                    <a:pt x="133747" y="31404"/>
                  </a:lnTo>
                  <a:lnTo>
                    <a:pt x="124379" y="58054"/>
                  </a:lnTo>
                  <a:lnTo>
                    <a:pt x="141062" y="69769"/>
                  </a:lnTo>
                  <a:lnTo>
                    <a:pt x="152898" y="69047"/>
                  </a:lnTo>
                  <a:lnTo>
                    <a:pt x="152552" y="69677"/>
                  </a:lnTo>
                  <a:lnTo>
                    <a:pt x="154513" y="77470"/>
                  </a:lnTo>
                  <a:lnTo>
                    <a:pt x="155529" y="78283"/>
                  </a:lnTo>
                  <a:lnTo>
                    <a:pt x="164379" y="75387"/>
                  </a:lnTo>
                  <a:lnTo>
                    <a:pt x="169753" y="8537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1" name="30 和歌山県"/>
            <p:cNvSpPr/>
            <p:nvPr/>
          </p:nvSpPr>
          <p:spPr>
            <a:xfrm>
              <a:off x="4204258" y="4907280"/>
              <a:ext cx="233132" cy="271028"/>
            </a:xfrm>
            <a:custGeom>
              <a:avLst/>
              <a:gdLst/>
              <a:ahLst/>
              <a:cxnLst/>
              <a:rect l="l" t="t" r="r" b="b"/>
              <a:pathLst>
                <a:path w="233132" h="271028">
                  <a:moveTo>
                    <a:pt x="233132" y="198039"/>
                  </a:moveTo>
                  <a:lnTo>
                    <a:pt x="228234" y="205039"/>
                  </a:lnTo>
                  <a:lnTo>
                    <a:pt x="218440" y="225379"/>
                  </a:lnTo>
                  <a:lnTo>
                    <a:pt x="211643" y="232908"/>
                  </a:lnTo>
                  <a:lnTo>
                    <a:pt x="209438" y="248757"/>
                  </a:lnTo>
                  <a:lnTo>
                    <a:pt x="179720" y="265663"/>
                  </a:lnTo>
                  <a:lnTo>
                    <a:pt x="158090" y="271028"/>
                  </a:lnTo>
                  <a:lnTo>
                    <a:pt x="144140" y="264536"/>
                  </a:lnTo>
                  <a:lnTo>
                    <a:pt x="125466" y="262596"/>
                  </a:lnTo>
                  <a:lnTo>
                    <a:pt x="95606" y="250993"/>
                  </a:lnTo>
                  <a:lnTo>
                    <a:pt x="80610" y="239593"/>
                  </a:lnTo>
                  <a:lnTo>
                    <a:pt x="76484" y="219619"/>
                  </a:lnTo>
                  <a:lnTo>
                    <a:pt x="63500" y="213878"/>
                  </a:lnTo>
                  <a:lnTo>
                    <a:pt x="78303" y="200345"/>
                  </a:lnTo>
                  <a:lnTo>
                    <a:pt x="60371" y="184760"/>
                  </a:lnTo>
                  <a:lnTo>
                    <a:pt x="47691" y="180218"/>
                  </a:lnTo>
                  <a:lnTo>
                    <a:pt x="27798" y="169265"/>
                  </a:lnTo>
                  <a:lnTo>
                    <a:pt x="19447" y="152502"/>
                  </a:lnTo>
                  <a:lnTo>
                    <a:pt x="2164" y="139923"/>
                  </a:lnTo>
                  <a:lnTo>
                    <a:pt x="4775" y="117226"/>
                  </a:lnTo>
                  <a:lnTo>
                    <a:pt x="19192" y="112877"/>
                  </a:lnTo>
                  <a:lnTo>
                    <a:pt x="21925" y="102077"/>
                  </a:lnTo>
                  <a:lnTo>
                    <a:pt x="5568" y="87823"/>
                  </a:lnTo>
                  <a:lnTo>
                    <a:pt x="12883" y="74128"/>
                  </a:lnTo>
                  <a:lnTo>
                    <a:pt x="25806" y="72918"/>
                  </a:lnTo>
                  <a:lnTo>
                    <a:pt x="29241" y="67483"/>
                  </a:lnTo>
                  <a:lnTo>
                    <a:pt x="16215" y="47498"/>
                  </a:lnTo>
                  <a:lnTo>
                    <a:pt x="3800" y="36850"/>
                  </a:lnTo>
                  <a:lnTo>
                    <a:pt x="0" y="23429"/>
                  </a:lnTo>
                  <a:lnTo>
                    <a:pt x="5049" y="21834"/>
                  </a:lnTo>
                  <a:lnTo>
                    <a:pt x="9022" y="33355"/>
                  </a:lnTo>
                  <a:lnTo>
                    <a:pt x="27472" y="30795"/>
                  </a:lnTo>
                  <a:lnTo>
                    <a:pt x="33366" y="22880"/>
                  </a:lnTo>
                  <a:lnTo>
                    <a:pt x="33589" y="22647"/>
                  </a:lnTo>
                  <a:lnTo>
                    <a:pt x="51369" y="20117"/>
                  </a:lnTo>
                  <a:lnTo>
                    <a:pt x="51816" y="19690"/>
                  </a:lnTo>
                  <a:lnTo>
                    <a:pt x="63531" y="19842"/>
                  </a:lnTo>
                  <a:lnTo>
                    <a:pt x="63602" y="19538"/>
                  </a:lnTo>
                  <a:lnTo>
                    <a:pt x="65745" y="14813"/>
                  </a:lnTo>
                  <a:lnTo>
                    <a:pt x="66111" y="14427"/>
                  </a:lnTo>
                  <a:lnTo>
                    <a:pt x="77704" y="16286"/>
                  </a:lnTo>
                  <a:lnTo>
                    <a:pt x="89458" y="10597"/>
                  </a:lnTo>
                  <a:lnTo>
                    <a:pt x="89906" y="10444"/>
                  </a:lnTo>
                  <a:lnTo>
                    <a:pt x="93869" y="10271"/>
                  </a:lnTo>
                  <a:lnTo>
                    <a:pt x="94234" y="10058"/>
                  </a:lnTo>
                  <a:lnTo>
                    <a:pt x="102220" y="6137"/>
                  </a:lnTo>
                  <a:lnTo>
                    <a:pt x="112583" y="9631"/>
                  </a:lnTo>
                  <a:lnTo>
                    <a:pt x="125019" y="2164"/>
                  </a:lnTo>
                  <a:lnTo>
                    <a:pt x="143418" y="0"/>
                  </a:lnTo>
                  <a:lnTo>
                    <a:pt x="147767" y="25563"/>
                  </a:lnTo>
                  <a:lnTo>
                    <a:pt x="160152" y="36099"/>
                  </a:lnTo>
                  <a:lnTo>
                    <a:pt x="162418" y="48006"/>
                  </a:lnTo>
                  <a:lnTo>
                    <a:pt x="157521" y="52669"/>
                  </a:lnTo>
                  <a:lnTo>
                    <a:pt x="147574" y="47853"/>
                  </a:lnTo>
                  <a:lnTo>
                    <a:pt x="140879" y="51227"/>
                  </a:lnTo>
                  <a:lnTo>
                    <a:pt x="131877" y="68864"/>
                  </a:lnTo>
                  <a:lnTo>
                    <a:pt x="131582" y="69139"/>
                  </a:lnTo>
                  <a:lnTo>
                    <a:pt x="125446" y="80254"/>
                  </a:lnTo>
                  <a:lnTo>
                    <a:pt x="117358" y="85751"/>
                  </a:lnTo>
                  <a:lnTo>
                    <a:pt x="117958" y="86136"/>
                  </a:lnTo>
                  <a:lnTo>
                    <a:pt x="117836" y="94752"/>
                  </a:lnTo>
                  <a:lnTo>
                    <a:pt x="125893" y="98328"/>
                  </a:lnTo>
                  <a:lnTo>
                    <a:pt x="139842" y="118212"/>
                  </a:lnTo>
                  <a:lnTo>
                    <a:pt x="135210" y="128799"/>
                  </a:lnTo>
                  <a:lnTo>
                    <a:pt x="132252" y="145430"/>
                  </a:lnTo>
                  <a:lnTo>
                    <a:pt x="142646" y="152085"/>
                  </a:lnTo>
                  <a:lnTo>
                    <a:pt x="151943" y="144048"/>
                  </a:lnTo>
                  <a:lnTo>
                    <a:pt x="174895" y="148691"/>
                  </a:lnTo>
                  <a:lnTo>
                    <a:pt x="184496" y="143479"/>
                  </a:lnTo>
                  <a:lnTo>
                    <a:pt x="194767" y="153162"/>
                  </a:lnTo>
                  <a:lnTo>
                    <a:pt x="194839" y="153488"/>
                  </a:lnTo>
                  <a:lnTo>
                    <a:pt x="194340" y="169021"/>
                  </a:lnTo>
                  <a:lnTo>
                    <a:pt x="214975" y="188173"/>
                  </a:lnTo>
                  <a:lnTo>
                    <a:pt x="215798" y="194666"/>
                  </a:lnTo>
                  <a:close/>
                  <a:moveTo>
                    <a:pt x="199045" y="156637"/>
                  </a:moveTo>
                  <a:lnTo>
                    <a:pt x="200762" y="150856"/>
                  </a:lnTo>
                  <a:lnTo>
                    <a:pt x="195042" y="144801"/>
                  </a:lnTo>
                  <a:lnTo>
                    <a:pt x="200579" y="142199"/>
                  </a:lnTo>
                  <a:lnTo>
                    <a:pt x="200538" y="142342"/>
                  </a:lnTo>
                  <a:lnTo>
                    <a:pt x="201381" y="149210"/>
                  </a:lnTo>
                  <a:close/>
                  <a:moveTo>
                    <a:pt x="207569" y="139589"/>
                  </a:moveTo>
                  <a:lnTo>
                    <a:pt x="203769" y="130149"/>
                  </a:lnTo>
                  <a:lnTo>
                    <a:pt x="209215" y="123404"/>
                  </a:lnTo>
                  <a:lnTo>
                    <a:pt x="226344" y="117703"/>
                  </a:lnTo>
                  <a:lnTo>
                    <a:pt x="230795" y="113091"/>
                  </a:lnTo>
                  <a:lnTo>
                    <a:pt x="231069" y="112217"/>
                  </a:lnTo>
                  <a:lnTo>
                    <a:pt x="231242" y="126279"/>
                  </a:lnTo>
                  <a:lnTo>
                    <a:pt x="224607" y="125080"/>
                  </a:lnTo>
                  <a:lnTo>
                    <a:pt x="221843" y="136866"/>
                  </a:lnTo>
                  <a:lnTo>
                    <a:pt x="212638" y="132761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2" name="31 鳥取県"/>
            <p:cNvSpPr/>
            <p:nvPr/>
          </p:nvSpPr>
          <p:spPr>
            <a:xfrm>
              <a:off x="3722401" y="4533818"/>
              <a:ext cx="341569" cy="169377"/>
            </a:xfrm>
            <a:custGeom>
              <a:avLst/>
              <a:gdLst/>
              <a:ahLst/>
              <a:cxnLst/>
              <a:rect l="l" t="t" r="r" b="b"/>
              <a:pathLst>
                <a:path w="341569" h="169377">
                  <a:moveTo>
                    <a:pt x="314889" y="113670"/>
                  </a:moveTo>
                  <a:lnTo>
                    <a:pt x="309576" y="111262"/>
                  </a:lnTo>
                  <a:lnTo>
                    <a:pt x="294975" y="125293"/>
                  </a:lnTo>
                  <a:lnTo>
                    <a:pt x="280254" y="123474"/>
                  </a:lnTo>
                  <a:lnTo>
                    <a:pt x="268589" y="129316"/>
                  </a:lnTo>
                  <a:lnTo>
                    <a:pt x="267594" y="128982"/>
                  </a:lnTo>
                  <a:lnTo>
                    <a:pt x="256712" y="134701"/>
                  </a:lnTo>
                  <a:lnTo>
                    <a:pt x="256336" y="134580"/>
                  </a:lnTo>
                  <a:lnTo>
                    <a:pt x="255311" y="119786"/>
                  </a:lnTo>
                  <a:lnTo>
                    <a:pt x="248930" y="114219"/>
                  </a:lnTo>
                  <a:lnTo>
                    <a:pt x="248677" y="101550"/>
                  </a:lnTo>
                  <a:lnTo>
                    <a:pt x="239075" y="94692"/>
                  </a:lnTo>
                  <a:lnTo>
                    <a:pt x="222291" y="94052"/>
                  </a:lnTo>
                  <a:lnTo>
                    <a:pt x="222118" y="93472"/>
                  </a:lnTo>
                  <a:lnTo>
                    <a:pt x="214610" y="91227"/>
                  </a:lnTo>
                  <a:lnTo>
                    <a:pt x="218420" y="80346"/>
                  </a:lnTo>
                  <a:lnTo>
                    <a:pt x="198353" y="85009"/>
                  </a:lnTo>
                  <a:lnTo>
                    <a:pt x="196139" y="93594"/>
                  </a:lnTo>
                  <a:lnTo>
                    <a:pt x="180421" y="98014"/>
                  </a:lnTo>
                  <a:lnTo>
                    <a:pt x="172984" y="111293"/>
                  </a:lnTo>
                  <a:lnTo>
                    <a:pt x="156058" y="92984"/>
                  </a:lnTo>
                  <a:lnTo>
                    <a:pt x="155611" y="92354"/>
                  </a:lnTo>
                  <a:lnTo>
                    <a:pt x="114453" y="82022"/>
                  </a:lnTo>
                  <a:lnTo>
                    <a:pt x="114330" y="82143"/>
                  </a:lnTo>
                  <a:lnTo>
                    <a:pt x="104059" y="113426"/>
                  </a:lnTo>
                  <a:lnTo>
                    <a:pt x="92456" y="116109"/>
                  </a:lnTo>
                  <a:lnTo>
                    <a:pt x="92354" y="116596"/>
                  </a:lnTo>
                  <a:lnTo>
                    <a:pt x="96906" y="131318"/>
                  </a:lnTo>
                  <a:lnTo>
                    <a:pt x="96205" y="131196"/>
                  </a:lnTo>
                  <a:lnTo>
                    <a:pt x="90038" y="129743"/>
                  </a:lnTo>
                  <a:lnTo>
                    <a:pt x="75865" y="134244"/>
                  </a:lnTo>
                  <a:lnTo>
                    <a:pt x="64282" y="132598"/>
                  </a:lnTo>
                  <a:lnTo>
                    <a:pt x="64201" y="133085"/>
                  </a:lnTo>
                  <a:lnTo>
                    <a:pt x="68479" y="150144"/>
                  </a:lnTo>
                  <a:lnTo>
                    <a:pt x="47670" y="158080"/>
                  </a:lnTo>
                  <a:lnTo>
                    <a:pt x="40437" y="155408"/>
                  </a:lnTo>
                  <a:lnTo>
                    <a:pt x="33050" y="169377"/>
                  </a:lnTo>
                  <a:lnTo>
                    <a:pt x="32705" y="169103"/>
                  </a:lnTo>
                  <a:lnTo>
                    <a:pt x="28153" y="162936"/>
                  </a:lnTo>
                  <a:lnTo>
                    <a:pt x="10719" y="166492"/>
                  </a:lnTo>
                  <a:lnTo>
                    <a:pt x="0" y="164369"/>
                  </a:lnTo>
                  <a:lnTo>
                    <a:pt x="356" y="164155"/>
                  </a:lnTo>
                  <a:lnTo>
                    <a:pt x="976" y="151303"/>
                  </a:lnTo>
                  <a:lnTo>
                    <a:pt x="5252" y="141692"/>
                  </a:lnTo>
                  <a:lnTo>
                    <a:pt x="14549" y="135301"/>
                  </a:lnTo>
                  <a:lnTo>
                    <a:pt x="11044" y="125324"/>
                  </a:lnTo>
                  <a:lnTo>
                    <a:pt x="3830" y="121280"/>
                  </a:lnTo>
                  <a:lnTo>
                    <a:pt x="4003" y="120426"/>
                  </a:lnTo>
                  <a:lnTo>
                    <a:pt x="11247" y="115682"/>
                  </a:lnTo>
                  <a:lnTo>
                    <a:pt x="43271" y="105359"/>
                  </a:lnTo>
                  <a:lnTo>
                    <a:pt x="42967" y="104780"/>
                  </a:lnTo>
                  <a:lnTo>
                    <a:pt x="38842" y="89398"/>
                  </a:lnTo>
                  <a:lnTo>
                    <a:pt x="39685" y="80650"/>
                  </a:lnTo>
                  <a:lnTo>
                    <a:pt x="46675" y="73295"/>
                  </a:lnTo>
                  <a:lnTo>
                    <a:pt x="46624" y="72806"/>
                  </a:lnTo>
                  <a:lnTo>
                    <a:pt x="42845" y="55788"/>
                  </a:lnTo>
                  <a:lnTo>
                    <a:pt x="30663" y="48768"/>
                  </a:lnTo>
                  <a:lnTo>
                    <a:pt x="21417" y="40742"/>
                  </a:lnTo>
                  <a:lnTo>
                    <a:pt x="19822" y="36037"/>
                  </a:lnTo>
                  <a:lnTo>
                    <a:pt x="15473" y="26752"/>
                  </a:lnTo>
                  <a:lnTo>
                    <a:pt x="26903" y="19690"/>
                  </a:lnTo>
                  <a:lnTo>
                    <a:pt x="31435" y="34391"/>
                  </a:lnTo>
                  <a:lnTo>
                    <a:pt x="46452" y="44978"/>
                  </a:lnTo>
                  <a:lnTo>
                    <a:pt x="63459" y="48799"/>
                  </a:lnTo>
                  <a:lnTo>
                    <a:pt x="71170" y="47396"/>
                  </a:lnTo>
                  <a:lnTo>
                    <a:pt x="77084" y="36464"/>
                  </a:lnTo>
                  <a:lnTo>
                    <a:pt x="89490" y="30054"/>
                  </a:lnTo>
                  <a:lnTo>
                    <a:pt x="112918" y="24912"/>
                  </a:lnTo>
                  <a:lnTo>
                    <a:pt x="133157" y="32736"/>
                  </a:lnTo>
                  <a:lnTo>
                    <a:pt x="164978" y="34422"/>
                  </a:lnTo>
                  <a:lnTo>
                    <a:pt x="194797" y="31851"/>
                  </a:lnTo>
                  <a:lnTo>
                    <a:pt x="214914" y="26721"/>
                  </a:lnTo>
                  <a:lnTo>
                    <a:pt x="228904" y="28915"/>
                  </a:lnTo>
                  <a:lnTo>
                    <a:pt x="256885" y="24425"/>
                  </a:lnTo>
                  <a:lnTo>
                    <a:pt x="282488" y="16145"/>
                  </a:lnTo>
                  <a:lnTo>
                    <a:pt x="289377" y="7315"/>
                  </a:lnTo>
                  <a:lnTo>
                    <a:pt x="300695" y="1565"/>
                  </a:lnTo>
                  <a:lnTo>
                    <a:pt x="302432" y="3648"/>
                  </a:lnTo>
                  <a:lnTo>
                    <a:pt x="303449" y="3983"/>
                  </a:lnTo>
                  <a:lnTo>
                    <a:pt x="306811" y="1930"/>
                  </a:lnTo>
                  <a:lnTo>
                    <a:pt x="306913" y="0"/>
                  </a:lnTo>
                  <a:lnTo>
                    <a:pt x="315488" y="7254"/>
                  </a:lnTo>
                  <a:lnTo>
                    <a:pt x="322844" y="43515"/>
                  </a:lnTo>
                  <a:lnTo>
                    <a:pt x="322702" y="43973"/>
                  </a:lnTo>
                  <a:lnTo>
                    <a:pt x="324115" y="51816"/>
                  </a:lnTo>
                  <a:lnTo>
                    <a:pt x="324541" y="52070"/>
                  </a:lnTo>
                  <a:lnTo>
                    <a:pt x="333441" y="56367"/>
                  </a:lnTo>
                  <a:lnTo>
                    <a:pt x="332770" y="72929"/>
                  </a:lnTo>
                  <a:lnTo>
                    <a:pt x="338887" y="75245"/>
                  </a:lnTo>
                  <a:lnTo>
                    <a:pt x="339781" y="75641"/>
                  </a:lnTo>
                  <a:lnTo>
                    <a:pt x="341569" y="103591"/>
                  </a:lnTo>
                  <a:lnTo>
                    <a:pt x="324216" y="11650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3" name="32 島根県"/>
            <p:cNvSpPr/>
            <p:nvPr/>
          </p:nvSpPr>
          <p:spPr>
            <a:xfrm>
              <a:off x="3359160" y="4309760"/>
              <a:ext cx="423590" cy="621792"/>
            </a:xfrm>
            <a:custGeom>
              <a:avLst/>
              <a:gdLst/>
              <a:ahLst/>
              <a:cxnLst/>
              <a:rect l="l" t="t" r="r" b="b"/>
              <a:pathLst>
                <a:path w="423590" h="621792">
                  <a:moveTo>
                    <a:pt x="409864" y="296865"/>
                  </a:moveTo>
                  <a:lnTo>
                    <a:pt x="409915" y="297353"/>
                  </a:lnTo>
                  <a:lnTo>
                    <a:pt x="402925" y="304708"/>
                  </a:lnTo>
                  <a:lnTo>
                    <a:pt x="402082" y="313456"/>
                  </a:lnTo>
                  <a:lnTo>
                    <a:pt x="406207" y="328838"/>
                  </a:lnTo>
                  <a:lnTo>
                    <a:pt x="406512" y="329418"/>
                  </a:lnTo>
                  <a:lnTo>
                    <a:pt x="374487" y="339740"/>
                  </a:lnTo>
                  <a:lnTo>
                    <a:pt x="367243" y="344485"/>
                  </a:lnTo>
                  <a:lnTo>
                    <a:pt x="367070" y="345339"/>
                  </a:lnTo>
                  <a:lnTo>
                    <a:pt x="374284" y="349382"/>
                  </a:lnTo>
                  <a:lnTo>
                    <a:pt x="377790" y="359359"/>
                  </a:lnTo>
                  <a:lnTo>
                    <a:pt x="368493" y="365750"/>
                  </a:lnTo>
                  <a:lnTo>
                    <a:pt x="364216" y="375361"/>
                  </a:lnTo>
                  <a:lnTo>
                    <a:pt x="363596" y="388214"/>
                  </a:lnTo>
                  <a:lnTo>
                    <a:pt x="362997" y="388366"/>
                  </a:lnTo>
                  <a:lnTo>
                    <a:pt x="344251" y="386364"/>
                  </a:lnTo>
                  <a:lnTo>
                    <a:pt x="337556" y="390276"/>
                  </a:lnTo>
                  <a:lnTo>
                    <a:pt x="329357" y="381468"/>
                  </a:lnTo>
                  <a:lnTo>
                    <a:pt x="316301" y="387970"/>
                  </a:lnTo>
                  <a:lnTo>
                    <a:pt x="303022" y="379161"/>
                  </a:lnTo>
                  <a:lnTo>
                    <a:pt x="302179" y="379070"/>
                  </a:lnTo>
                  <a:lnTo>
                    <a:pt x="294467" y="382900"/>
                  </a:lnTo>
                  <a:lnTo>
                    <a:pt x="294122" y="383987"/>
                  </a:lnTo>
                  <a:lnTo>
                    <a:pt x="286512" y="392409"/>
                  </a:lnTo>
                  <a:lnTo>
                    <a:pt x="276596" y="409498"/>
                  </a:lnTo>
                  <a:lnTo>
                    <a:pt x="270500" y="413146"/>
                  </a:lnTo>
                  <a:lnTo>
                    <a:pt x="270998" y="414203"/>
                  </a:lnTo>
                  <a:lnTo>
                    <a:pt x="267096" y="423042"/>
                  </a:lnTo>
                  <a:lnTo>
                    <a:pt x="251033" y="425979"/>
                  </a:lnTo>
                  <a:lnTo>
                    <a:pt x="242600" y="435295"/>
                  </a:lnTo>
                  <a:lnTo>
                    <a:pt x="245781" y="444450"/>
                  </a:lnTo>
                  <a:lnTo>
                    <a:pt x="255260" y="447416"/>
                  </a:lnTo>
                  <a:lnTo>
                    <a:pt x="257373" y="456509"/>
                  </a:lnTo>
                  <a:lnTo>
                    <a:pt x="246634" y="461843"/>
                  </a:lnTo>
                  <a:lnTo>
                    <a:pt x="234747" y="458450"/>
                  </a:lnTo>
                  <a:lnTo>
                    <a:pt x="214600" y="473080"/>
                  </a:lnTo>
                  <a:lnTo>
                    <a:pt x="214457" y="473141"/>
                  </a:lnTo>
                  <a:lnTo>
                    <a:pt x="196505" y="471109"/>
                  </a:lnTo>
                  <a:lnTo>
                    <a:pt x="189241" y="465267"/>
                  </a:lnTo>
                  <a:lnTo>
                    <a:pt x="179791" y="476677"/>
                  </a:lnTo>
                  <a:lnTo>
                    <a:pt x="173452" y="471262"/>
                  </a:lnTo>
                  <a:lnTo>
                    <a:pt x="154951" y="478587"/>
                  </a:lnTo>
                  <a:lnTo>
                    <a:pt x="149952" y="472379"/>
                  </a:lnTo>
                  <a:lnTo>
                    <a:pt x="141082" y="476555"/>
                  </a:lnTo>
                  <a:lnTo>
                    <a:pt x="136001" y="486847"/>
                  </a:lnTo>
                  <a:lnTo>
                    <a:pt x="113254" y="499465"/>
                  </a:lnTo>
                  <a:lnTo>
                    <a:pt x="113233" y="499588"/>
                  </a:lnTo>
                  <a:lnTo>
                    <a:pt x="120741" y="505480"/>
                  </a:lnTo>
                  <a:lnTo>
                    <a:pt x="115590" y="515457"/>
                  </a:lnTo>
                  <a:lnTo>
                    <a:pt x="115072" y="516280"/>
                  </a:lnTo>
                  <a:lnTo>
                    <a:pt x="109799" y="528635"/>
                  </a:lnTo>
                  <a:lnTo>
                    <a:pt x="108956" y="543408"/>
                  </a:lnTo>
                  <a:lnTo>
                    <a:pt x="92395" y="558526"/>
                  </a:lnTo>
                  <a:lnTo>
                    <a:pt x="97394" y="570748"/>
                  </a:lnTo>
                  <a:lnTo>
                    <a:pt x="96642" y="571683"/>
                  </a:lnTo>
                  <a:lnTo>
                    <a:pt x="93066" y="572435"/>
                  </a:lnTo>
                  <a:lnTo>
                    <a:pt x="78171" y="588234"/>
                  </a:lnTo>
                  <a:lnTo>
                    <a:pt x="84043" y="597875"/>
                  </a:lnTo>
                  <a:lnTo>
                    <a:pt x="70409" y="620675"/>
                  </a:lnTo>
                  <a:lnTo>
                    <a:pt x="62677" y="612151"/>
                  </a:lnTo>
                  <a:lnTo>
                    <a:pt x="52161" y="619353"/>
                  </a:lnTo>
                  <a:lnTo>
                    <a:pt x="49083" y="620014"/>
                  </a:lnTo>
                  <a:lnTo>
                    <a:pt x="38761" y="621792"/>
                  </a:lnTo>
                  <a:lnTo>
                    <a:pt x="24638" y="611276"/>
                  </a:lnTo>
                  <a:lnTo>
                    <a:pt x="21874" y="598211"/>
                  </a:lnTo>
                  <a:lnTo>
                    <a:pt x="29688" y="582534"/>
                  </a:lnTo>
                  <a:lnTo>
                    <a:pt x="28915" y="581690"/>
                  </a:lnTo>
                  <a:lnTo>
                    <a:pt x="15484" y="583834"/>
                  </a:lnTo>
                  <a:lnTo>
                    <a:pt x="6584" y="581599"/>
                  </a:lnTo>
                  <a:lnTo>
                    <a:pt x="0" y="562000"/>
                  </a:lnTo>
                  <a:lnTo>
                    <a:pt x="7752" y="552308"/>
                  </a:lnTo>
                  <a:lnTo>
                    <a:pt x="11257" y="537546"/>
                  </a:lnTo>
                  <a:lnTo>
                    <a:pt x="4795" y="525861"/>
                  </a:lnTo>
                  <a:lnTo>
                    <a:pt x="3282" y="509869"/>
                  </a:lnTo>
                  <a:lnTo>
                    <a:pt x="15962" y="509565"/>
                  </a:lnTo>
                  <a:lnTo>
                    <a:pt x="33640" y="504271"/>
                  </a:lnTo>
                  <a:lnTo>
                    <a:pt x="43160" y="498470"/>
                  </a:lnTo>
                  <a:lnTo>
                    <a:pt x="52365" y="484733"/>
                  </a:lnTo>
                  <a:lnTo>
                    <a:pt x="67453" y="473771"/>
                  </a:lnTo>
                  <a:lnTo>
                    <a:pt x="77998" y="463205"/>
                  </a:lnTo>
                  <a:lnTo>
                    <a:pt x="84115" y="450332"/>
                  </a:lnTo>
                  <a:lnTo>
                    <a:pt x="94803" y="449509"/>
                  </a:lnTo>
                  <a:lnTo>
                    <a:pt x="96571" y="439958"/>
                  </a:lnTo>
                  <a:lnTo>
                    <a:pt x="100848" y="434655"/>
                  </a:lnTo>
                  <a:lnTo>
                    <a:pt x="101691" y="432806"/>
                  </a:lnTo>
                  <a:lnTo>
                    <a:pt x="102413" y="431983"/>
                  </a:lnTo>
                  <a:lnTo>
                    <a:pt x="127732" y="412720"/>
                  </a:lnTo>
                  <a:lnTo>
                    <a:pt x="139436" y="400487"/>
                  </a:lnTo>
                  <a:lnTo>
                    <a:pt x="156200" y="394929"/>
                  </a:lnTo>
                  <a:lnTo>
                    <a:pt x="164429" y="380187"/>
                  </a:lnTo>
                  <a:lnTo>
                    <a:pt x="177505" y="370982"/>
                  </a:lnTo>
                  <a:lnTo>
                    <a:pt x="185460" y="353558"/>
                  </a:lnTo>
                  <a:lnTo>
                    <a:pt x="223682" y="328198"/>
                  </a:lnTo>
                  <a:lnTo>
                    <a:pt x="223734" y="328260"/>
                  </a:lnTo>
                  <a:lnTo>
                    <a:pt x="236982" y="323443"/>
                  </a:lnTo>
                  <a:lnTo>
                    <a:pt x="243799" y="314005"/>
                  </a:lnTo>
                  <a:lnTo>
                    <a:pt x="248442" y="297749"/>
                  </a:lnTo>
                  <a:lnTo>
                    <a:pt x="247701" y="289062"/>
                  </a:lnTo>
                  <a:lnTo>
                    <a:pt x="235794" y="281615"/>
                  </a:lnTo>
                  <a:lnTo>
                    <a:pt x="250983" y="273497"/>
                  </a:lnTo>
                  <a:lnTo>
                    <a:pt x="268011" y="274747"/>
                  </a:lnTo>
                  <a:lnTo>
                    <a:pt x="268112" y="265897"/>
                  </a:lnTo>
                  <a:lnTo>
                    <a:pt x="279675" y="263733"/>
                  </a:lnTo>
                  <a:lnTo>
                    <a:pt x="293075" y="256215"/>
                  </a:lnTo>
                  <a:lnTo>
                    <a:pt x="320599" y="254264"/>
                  </a:lnTo>
                  <a:lnTo>
                    <a:pt x="322296" y="245131"/>
                  </a:lnTo>
                  <a:lnTo>
                    <a:pt x="336814" y="246228"/>
                  </a:lnTo>
                  <a:lnTo>
                    <a:pt x="357795" y="230023"/>
                  </a:lnTo>
                  <a:lnTo>
                    <a:pt x="364460" y="240142"/>
                  </a:lnTo>
                  <a:lnTo>
                    <a:pt x="385420" y="235712"/>
                  </a:lnTo>
                  <a:lnTo>
                    <a:pt x="390144" y="243749"/>
                  </a:lnTo>
                  <a:lnTo>
                    <a:pt x="378714" y="250810"/>
                  </a:lnTo>
                  <a:lnTo>
                    <a:pt x="383062" y="260096"/>
                  </a:lnTo>
                  <a:lnTo>
                    <a:pt x="384658" y="264800"/>
                  </a:lnTo>
                  <a:lnTo>
                    <a:pt x="393903" y="272827"/>
                  </a:lnTo>
                  <a:lnTo>
                    <a:pt x="406085" y="279847"/>
                  </a:lnTo>
                  <a:close/>
                  <a:moveTo>
                    <a:pt x="354767" y="84439"/>
                  </a:moveTo>
                  <a:lnTo>
                    <a:pt x="345339" y="75367"/>
                  </a:lnTo>
                  <a:lnTo>
                    <a:pt x="356779" y="68681"/>
                  </a:lnTo>
                  <a:lnTo>
                    <a:pt x="363148" y="74158"/>
                  </a:lnTo>
                  <a:lnTo>
                    <a:pt x="362031" y="82997"/>
                  </a:lnTo>
                  <a:close/>
                  <a:moveTo>
                    <a:pt x="317450" y="79949"/>
                  </a:moveTo>
                  <a:lnTo>
                    <a:pt x="332436" y="63785"/>
                  </a:lnTo>
                  <a:lnTo>
                    <a:pt x="343500" y="80010"/>
                  </a:lnTo>
                  <a:lnTo>
                    <a:pt x="334823" y="85913"/>
                  </a:lnTo>
                  <a:lnTo>
                    <a:pt x="330667" y="77764"/>
                  </a:lnTo>
                  <a:close/>
                  <a:moveTo>
                    <a:pt x="373787" y="25705"/>
                  </a:moveTo>
                  <a:lnTo>
                    <a:pt x="378135" y="13859"/>
                  </a:lnTo>
                  <a:lnTo>
                    <a:pt x="387411" y="4298"/>
                  </a:lnTo>
                  <a:lnTo>
                    <a:pt x="400314" y="0"/>
                  </a:lnTo>
                  <a:lnTo>
                    <a:pt x="403302" y="4542"/>
                  </a:lnTo>
                  <a:lnTo>
                    <a:pt x="423590" y="20431"/>
                  </a:lnTo>
                  <a:lnTo>
                    <a:pt x="421356" y="41951"/>
                  </a:lnTo>
                  <a:lnTo>
                    <a:pt x="404043" y="51196"/>
                  </a:lnTo>
                  <a:lnTo>
                    <a:pt x="388660" y="49165"/>
                  </a:lnTo>
                  <a:lnTo>
                    <a:pt x="375433" y="3948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4" name="33 岡山県"/>
            <p:cNvSpPr/>
            <p:nvPr/>
          </p:nvSpPr>
          <p:spPr>
            <a:xfrm>
              <a:off x="3755248" y="4614164"/>
              <a:ext cx="284460" cy="275326"/>
            </a:xfrm>
            <a:custGeom>
              <a:avLst/>
              <a:gdLst/>
              <a:ahLst/>
              <a:cxnLst/>
              <a:rect l="l" t="t" r="r" b="b"/>
              <a:pathLst>
                <a:path w="284460" h="275326">
                  <a:moveTo>
                    <a:pt x="261924" y="190104"/>
                  </a:moveTo>
                  <a:lnTo>
                    <a:pt x="256012" y="186416"/>
                  </a:lnTo>
                  <a:lnTo>
                    <a:pt x="242580" y="192857"/>
                  </a:lnTo>
                  <a:lnTo>
                    <a:pt x="228763" y="212354"/>
                  </a:lnTo>
                  <a:lnTo>
                    <a:pt x="224952" y="222484"/>
                  </a:lnTo>
                  <a:lnTo>
                    <a:pt x="202895" y="233416"/>
                  </a:lnTo>
                  <a:lnTo>
                    <a:pt x="192014" y="231486"/>
                  </a:lnTo>
                  <a:lnTo>
                    <a:pt x="189575" y="240396"/>
                  </a:lnTo>
                  <a:lnTo>
                    <a:pt x="171816" y="251043"/>
                  </a:lnTo>
                  <a:lnTo>
                    <a:pt x="170180" y="260096"/>
                  </a:lnTo>
                  <a:lnTo>
                    <a:pt x="161798" y="273040"/>
                  </a:lnTo>
                  <a:lnTo>
                    <a:pt x="139547" y="266192"/>
                  </a:lnTo>
                  <a:lnTo>
                    <a:pt x="127336" y="274360"/>
                  </a:lnTo>
                  <a:lnTo>
                    <a:pt x="122113" y="266883"/>
                  </a:lnTo>
                  <a:lnTo>
                    <a:pt x="108285" y="264597"/>
                  </a:lnTo>
                  <a:lnTo>
                    <a:pt x="108611" y="250921"/>
                  </a:lnTo>
                  <a:lnTo>
                    <a:pt x="96998" y="251775"/>
                  </a:lnTo>
                  <a:lnTo>
                    <a:pt x="72563" y="267462"/>
                  </a:lnTo>
                  <a:lnTo>
                    <a:pt x="55524" y="275326"/>
                  </a:lnTo>
                  <a:lnTo>
                    <a:pt x="46696" y="271617"/>
                  </a:lnTo>
                  <a:lnTo>
                    <a:pt x="44114" y="262991"/>
                  </a:lnTo>
                  <a:lnTo>
                    <a:pt x="44988" y="245588"/>
                  </a:lnTo>
                  <a:lnTo>
                    <a:pt x="44887" y="244226"/>
                  </a:lnTo>
                  <a:lnTo>
                    <a:pt x="29545" y="223022"/>
                  </a:lnTo>
                  <a:lnTo>
                    <a:pt x="33050" y="205344"/>
                  </a:lnTo>
                  <a:lnTo>
                    <a:pt x="25186" y="194523"/>
                  </a:lnTo>
                  <a:lnTo>
                    <a:pt x="25643" y="193426"/>
                  </a:lnTo>
                  <a:lnTo>
                    <a:pt x="25643" y="163038"/>
                  </a:lnTo>
                  <a:lnTo>
                    <a:pt x="15392" y="151373"/>
                  </a:lnTo>
                  <a:lnTo>
                    <a:pt x="15098" y="151140"/>
                  </a:lnTo>
                  <a:lnTo>
                    <a:pt x="7335" y="140167"/>
                  </a:lnTo>
                  <a:lnTo>
                    <a:pt x="10170" y="125700"/>
                  </a:lnTo>
                  <a:lnTo>
                    <a:pt x="7488" y="119634"/>
                  </a:lnTo>
                  <a:lnTo>
                    <a:pt x="12710" y="103977"/>
                  </a:lnTo>
                  <a:lnTo>
                    <a:pt x="0" y="89245"/>
                  </a:lnTo>
                  <a:lnTo>
                    <a:pt x="203" y="89032"/>
                  </a:lnTo>
                  <a:lnTo>
                    <a:pt x="7590" y="75062"/>
                  </a:lnTo>
                  <a:lnTo>
                    <a:pt x="14823" y="77734"/>
                  </a:lnTo>
                  <a:lnTo>
                    <a:pt x="35631" y="69799"/>
                  </a:lnTo>
                  <a:lnTo>
                    <a:pt x="31354" y="52741"/>
                  </a:lnTo>
                  <a:lnTo>
                    <a:pt x="31435" y="52252"/>
                  </a:lnTo>
                  <a:lnTo>
                    <a:pt x="43017" y="53898"/>
                  </a:lnTo>
                  <a:lnTo>
                    <a:pt x="57190" y="49398"/>
                  </a:lnTo>
                  <a:lnTo>
                    <a:pt x="63358" y="50851"/>
                  </a:lnTo>
                  <a:lnTo>
                    <a:pt x="64059" y="50972"/>
                  </a:lnTo>
                  <a:lnTo>
                    <a:pt x="59507" y="36250"/>
                  </a:lnTo>
                  <a:lnTo>
                    <a:pt x="59609" y="35763"/>
                  </a:lnTo>
                  <a:lnTo>
                    <a:pt x="71212" y="33081"/>
                  </a:lnTo>
                  <a:lnTo>
                    <a:pt x="81483" y="1799"/>
                  </a:lnTo>
                  <a:lnTo>
                    <a:pt x="81605" y="1676"/>
                  </a:lnTo>
                  <a:lnTo>
                    <a:pt x="122764" y="12009"/>
                  </a:lnTo>
                  <a:lnTo>
                    <a:pt x="123210" y="12639"/>
                  </a:lnTo>
                  <a:lnTo>
                    <a:pt x="140137" y="30947"/>
                  </a:lnTo>
                  <a:lnTo>
                    <a:pt x="147574" y="17668"/>
                  </a:lnTo>
                  <a:lnTo>
                    <a:pt x="163292" y="13249"/>
                  </a:lnTo>
                  <a:lnTo>
                    <a:pt x="165506" y="4663"/>
                  </a:lnTo>
                  <a:lnTo>
                    <a:pt x="185572" y="0"/>
                  </a:lnTo>
                  <a:lnTo>
                    <a:pt x="181763" y="10881"/>
                  </a:lnTo>
                  <a:lnTo>
                    <a:pt x="189271" y="13127"/>
                  </a:lnTo>
                  <a:lnTo>
                    <a:pt x="189444" y="13706"/>
                  </a:lnTo>
                  <a:lnTo>
                    <a:pt x="206227" y="14346"/>
                  </a:lnTo>
                  <a:lnTo>
                    <a:pt x="215829" y="21204"/>
                  </a:lnTo>
                  <a:lnTo>
                    <a:pt x="216083" y="33873"/>
                  </a:lnTo>
                  <a:lnTo>
                    <a:pt x="222463" y="39441"/>
                  </a:lnTo>
                  <a:lnTo>
                    <a:pt x="223489" y="54234"/>
                  </a:lnTo>
                  <a:lnTo>
                    <a:pt x="223865" y="54356"/>
                  </a:lnTo>
                  <a:lnTo>
                    <a:pt x="234747" y="48636"/>
                  </a:lnTo>
                  <a:lnTo>
                    <a:pt x="235742" y="48972"/>
                  </a:lnTo>
                  <a:lnTo>
                    <a:pt x="247406" y="43130"/>
                  </a:lnTo>
                  <a:lnTo>
                    <a:pt x="262128" y="44948"/>
                  </a:lnTo>
                  <a:lnTo>
                    <a:pt x="276728" y="30917"/>
                  </a:lnTo>
                  <a:lnTo>
                    <a:pt x="282041" y="33324"/>
                  </a:lnTo>
                  <a:lnTo>
                    <a:pt x="277216" y="47234"/>
                  </a:lnTo>
                  <a:lnTo>
                    <a:pt x="277297" y="47630"/>
                  </a:lnTo>
                  <a:lnTo>
                    <a:pt x="284460" y="50607"/>
                  </a:lnTo>
                  <a:lnTo>
                    <a:pt x="279928" y="60188"/>
                  </a:lnTo>
                  <a:lnTo>
                    <a:pt x="272024" y="64028"/>
                  </a:lnTo>
                  <a:lnTo>
                    <a:pt x="268813" y="79187"/>
                  </a:lnTo>
                  <a:lnTo>
                    <a:pt x="261305" y="82530"/>
                  </a:lnTo>
                  <a:lnTo>
                    <a:pt x="255941" y="93503"/>
                  </a:lnTo>
                  <a:lnTo>
                    <a:pt x="247630" y="101519"/>
                  </a:lnTo>
                  <a:lnTo>
                    <a:pt x="252426" y="108255"/>
                  </a:lnTo>
                  <a:lnTo>
                    <a:pt x="244948" y="123545"/>
                  </a:lnTo>
                  <a:lnTo>
                    <a:pt x="255239" y="134651"/>
                  </a:lnTo>
                  <a:lnTo>
                    <a:pt x="245049" y="149952"/>
                  </a:lnTo>
                  <a:lnTo>
                    <a:pt x="260888" y="168524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5" name="34 広島県"/>
            <p:cNvSpPr/>
            <p:nvPr/>
          </p:nvSpPr>
          <p:spPr>
            <a:xfrm>
              <a:off x="3451556" y="4688830"/>
              <a:ext cx="348681" cy="309961"/>
            </a:xfrm>
            <a:custGeom>
              <a:avLst/>
              <a:gdLst/>
              <a:ahLst/>
              <a:cxnLst/>
              <a:rect l="l" t="t" r="r" b="b"/>
              <a:pathLst>
                <a:path w="348681" h="309961">
                  <a:moveTo>
                    <a:pt x="303551" y="14092"/>
                  </a:moveTo>
                  <a:lnTo>
                    <a:pt x="303692" y="14579"/>
                  </a:lnTo>
                  <a:lnTo>
                    <a:pt x="316403" y="29312"/>
                  </a:lnTo>
                  <a:lnTo>
                    <a:pt x="311180" y="44968"/>
                  </a:lnTo>
                  <a:lnTo>
                    <a:pt x="313862" y="51034"/>
                  </a:lnTo>
                  <a:lnTo>
                    <a:pt x="311028" y="65501"/>
                  </a:lnTo>
                  <a:lnTo>
                    <a:pt x="318790" y="76474"/>
                  </a:lnTo>
                  <a:lnTo>
                    <a:pt x="319085" y="76708"/>
                  </a:lnTo>
                  <a:lnTo>
                    <a:pt x="329337" y="88371"/>
                  </a:lnTo>
                  <a:lnTo>
                    <a:pt x="329337" y="118760"/>
                  </a:lnTo>
                  <a:lnTo>
                    <a:pt x="328880" y="119858"/>
                  </a:lnTo>
                  <a:lnTo>
                    <a:pt x="336743" y="130678"/>
                  </a:lnTo>
                  <a:lnTo>
                    <a:pt x="333238" y="148356"/>
                  </a:lnTo>
                  <a:lnTo>
                    <a:pt x="348579" y="169560"/>
                  </a:lnTo>
                  <a:lnTo>
                    <a:pt x="348681" y="170921"/>
                  </a:lnTo>
                  <a:lnTo>
                    <a:pt x="347808" y="188326"/>
                  </a:lnTo>
                  <a:lnTo>
                    <a:pt x="344180" y="206116"/>
                  </a:lnTo>
                  <a:lnTo>
                    <a:pt x="332760" y="207203"/>
                  </a:lnTo>
                  <a:lnTo>
                    <a:pt x="332567" y="218146"/>
                  </a:lnTo>
                  <a:lnTo>
                    <a:pt x="322763" y="220136"/>
                  </a:lnTo>
                  <a:lnTo>
                    <a:pt x="301559" y="215250"/>
                  </a:lnTo>
                  <a:lnTo>
                    <a:pt x="304170" y="203525"/>
                  </a:lnTo>
                  <a:lnTo>
                    <a:pt x="297129" y="202560"/>
                  </a:lnTo>
                  <a:lnTo>
                    <a:pt x="288575" y="210403"/>
                  </a:lnTo>
                  <a:lnTo>
                    <a:pt x="268641" y="218623"/>
                  </a:lnTo>
                  <a:lnTo>
                    <a:pt x="260055" y="216703"/>
                  </a:lnTo>
                  <a:lnTo>
                    <a:pt x="257129" y="228630"/>
                  </a:lnTo>
                  <a:lnTo>
                    <a:pt x="239573" y="234737"/>
                  </a:lnTo>
                  <a:lnTo>
                    <a:pt x="227259" y="233233"/>
                  </a:lnTo>
                  <a:lnTo>
                    <a:pt x="210475" y="235519"/>
                  </a:lnTo>
                  <a:lnTo>
                    <a:pt x="200782" y="244521"/>
                  </a:lnTo>
                  <a:lnTo>
                    <a:pt x="187675" y="240823"/>
                  </a:lnTo>
                  <a:lnTo>
                    <a:pt x="183520" y="250424"/>
                  </a:lnTo>
                  <a:lnTo>
                    <a:pt x="174173" y="260777"/>
                  </a:lnTo>
                  <a:lnTo>
                    <a:pt x="162367" y="262910"/>
                  </a:lnTo>
                  <a:lnTo>
                    <a:pt x="146974" y="272623"/>
                  </a:lnTo>
                  <a:lnTo>
                    <a:pt x="138176" y="267543"/>
                  </a:lnTo>
                  <a:lnTo>
                    <a:pt x="125913" y="275265"/>
                  </a:lnTo>
                  <a:lnTo>
                    <a:pt x="116240" y="256469"/>
                  </a:lnTo>
                  <a:lnTo>
                    <a:pt x="117165" y="248494"/>
                  </a:lnTo>
                  <a:lnTo>
                    <a:pt x="110602" y="232603"/>
                  </a:lnTo>
                  <a:lnTo>
                    <a:pt x="114147" y="226731"/>
                  </a:lnTo>
                  <a:lnTo>
                    <a:pt x="91948" y="226131"/>
                  </a:lnTo>
                  <a:lnTo>
                    <a:pt x="74564" y="226487"/>
                  </a:lnTo>
                  <a:lnTo>
                    <a:pt x="44826" y="262941"/>
                  </a:lnTo>
                  <a:lnTo>
                    <a:pt x="49357" y="270368"/>
                  </a:lnTo>
                  <a:lnTo>
                    <a:pt x="24262" y="262636"/>
                  </a:lnTo>
                  <a:lnTo>
                    <a:pt x="17952" y="234289"/>
                  </a:lnTo>
                  <a:lnTo>
                    <a:pt x="6015" y="226822"/>
                  </a:lnTo>
                  <a:lnTo>
                    <a:pt x="7437" y="202021"/>
                  </a:lnTo>
                  <a:lnTo>
                    <a:pt x="5446" y="193151"/>
                  </a:lnTo>
                  <a:lnTo>
                    <a:pt x="4999" y="191678"/>
                  </a:lnTo>
                  <a:lnTo>
                    <a:pt x="0" y="179456"/>
                  </a:lnTo>
                  <a:lnTo>
                    <a:pt x="16561" y="164338"/>
                  </a:lnTo>
                  <a:lnTo>
                    <a:pt x="17404" y="149566"/>
                  </a:lnTo>
                  <a:lnTo>
                    <a:pt x="22677" y="137211"/>
                  </a:lnTo>
                  <a:lnTo>
                    <a:pt x="23196" y="136388"/>
                  </a:lnTo>
                  <a:lnTo>
                    <a:pt x="28346" y="126410"/>
                  </a:lnTo>
                  <a:lnTo>
                    <a:pt x="20838" y="120518"/>
                  </a:lnTo>
                  <a:lnTo>
                    <a:pt x="20858" y="120396"/>
                  </a:lnTo>
                  <a:lnTo>
                    <a:pt x="43607" y="107778"/>
                  </a:lnTo>
                  <a:lnTo>
                    <a:pt x="48686" y="97485"/>
                  </a:lnTo>
                  <a:lnTo>
                    <a:pt x="57556" y="93309"/>
                  </a:lnTo>
                  <a:lnTo>
                    <a:pt x="62555" y="99517"/>
                  </a:lnTo>
                  <a:lnTo>
                    <a:pt x="81056" y="92192"/>
                  </a:lnTo>
                  <a:lnTo>
                    <a:pt x="87397" y="97607"/>
                  </a:lnTo>
                  <a:lnTo>
                    <a:pt x="96845" y="86198"/>
                  </a:lnTo>
                  <a:lnTo>
                    <a:pt x="104110" y="92040"/>
                  </a:lnTo>
                  <a:lnTo>
                    <a:pt x="122062" y="94072"/>
                  </a:lnTo>
                  <a:lnTo>
                    <a:pt x="122204" y="94010"/>
                  </a:lnTo>
                  <a:lnTo>
                    <a:pt x="142352" y="79380"/>
                  </a:lnTo>
                  <a:lnTo>
                    <a:pt x="154239" y="82773"/>
                  </a:lnTo>
                  <a:lnTo>
                    <a:pt x="164978" y="77440"/>
                  </a:lnTo>
                  <a:lnTo>
                    <a:pt x="162865" y="68346"/>
                  </a:lnTo>
                  <a:lnTo>
                    <a:pt x="153385" y="65380"/>
                  </a:lnTo>
                  <a:lnTo>
                    <a:pt x="150206" y="56226"/>
                  </a:lnTo>
                  <a:lnTo>
                    <a:pt x="158638" y="46909"/>
                  </a:lnTo>
                  <a:lnTo>
                    <a:pt x="174702" y="43973"/>
                  </a:lnTo>
                  <a:lnTo>
                    <a:pt x="178602" y="35133"/>
                  </a:lnTo>
                  <a:lnTo>
                    <a:pt x="178105" y="34077"/>
                  </a:lnTo>
                  <a:lnTo>
                    <a:pt x="184200" y="30429"/>
                  </a:lnTo>
                  <a:lnTo>
                    <a:pt x="194117" y="13340"/>
                  </a:lnTo>
                  <a:lnTo>
                    <a:pt x="201727" y="4918"/>
                  </a:lnTo>
                  <a:lnTo>
                    <a:pt x="202072" y="3830"/>
                  </a:lnTo>
                  <a:lnTo>
                    <a:pt x="209783" y="0"/>
                  </a:lnTo>
                  <a:lnTo>
                    <a:pt x="210627" y="91"/>
                  </a:lnTo>
                  <a:lnTo>
                    <a:pt x="223906" y="8900"/>
                  </a:lnTo>
                  <a:lnTo>
                    <a:pt x="236961" y="2398"/>
                  </a:lnTo>
                  <a:lnTo>
                    <a:pt x="245161" y="11207"/>
                  </a:lnTo>
                  <a:lnTo>
                    <a:pt x="251856" y="7295"/>
                  </a:lnTo>
                  <a:lnTo>
                    <a:pt x="270601" y="9297"/>
                  </a:lnTo>
                  <a:lnTo>
                    <a:pt x="270845" y="9357"/>
                  </a:lnTo>
                  <a:lnTo>
                    <a:pt x="281564" y="11481"/>
                  </a:lnTo>
                  <a:lnTo>
                    <a:pt x="298999" y="7925"/>
                  </a:lnTo>
                  <a:close/>
                  <a:moveTo>
                    <a:pt x="91826" y="226334"/>
                  </a:moveTo>
                  <a:lnTo>
                    <a:pt x="91776" y="226334"/>
                  </a:lnTo>
                  <a:lnTo>
                    <a:pt x="91948" y="226131"/>
                  </a:lnTo>
                  <a:close/>
                  <a:moveTo>
                    <a:pt x="125243" y="309961"/>
                  </a:moveTo>
                  <a:lnTo>
                    <a:pt x="123921" y="304261"/>
                  </a:lnTo>
                  <a:lnTo>
                    <a:pt x="102047" y="308193"/>
                  </a:lnTo>
                  <a:lnTo>
                    <a:pt x="99487" y="301163"/>
                  </a:lnTo>
                  <a:lnTo>
                    <a:pt x="113528" y="293685"/>
                  </a:lnTo>
                  <a:lnTo>
                    <a:pt x="113355" y="277998"/>
                  </a:lnTo>
                  <a:lnTo>
                    <a:pt x="121341" y="273578"/>
                  </a:lnTo>
                  <a:lnTo>
                    <a:pt x="126513" y="280071"/>
                  </a:lnTo>
                  <a:lnTo>
                    <a:pt x="122682" y="299243"/>
                  </a:lnTo>
                  <a:lnTo>
                    <a:pt x="130170" y="298887"/>
                  </a:lnTo>
                  <a:close/>
                  <a:moveTo>
                    <a:pt x="175169" y="284704"/>
                  </a:moveTo>
                  <a:lnTo>
                    <a:pt x="158740" y="278780"/>
                  </a:lnTo>
                  <a:lnTo>
                    <a:pt x="162062" y="272380"/>
                  </a:lnTo>
                  <a:lnTo>
                    <a:pt x="175616" y="275265"/>
                  </a:lnTo>
                  <a:close/>
                  <a:moveTo>
                    <a:pt x="257444" y="256774"/>
                  </a:moveTo>
                  <a:lnTo>
                    <a:pt x="253665" y="253279"/>
                  </a:lnTo>
                  <a:lnTo>
                    <a:pt x="257851" y="241036"/>
                  </a:lnTo>
                  <a:lnTo>
                    <a:pt x="271943" y="239075"/>
                  </a:lnTo>
                  <a:lnTo>
                    <a:pt x="273263" y="247325"/>
                  </a:lnTo>
                  <a:close/>
                  <a:moveTo>
                    <a:pt x="270277" y="233476"/>
                  </a:moveTo>
                  <a:lnTo>
                    <a:pt x="280051" y="226131"/>
                  </a:lnTo>
                  <a:lnTo>
                    <a:pt x="289377" y="239319"/>
                  </a:lnTo>
                  <a:lnTo>
                    <a:pt x="280172" y="245761"/>
                  </a:lnTo>
                  <a:close/>
                  <a:moveTo>
                    <a:pt x="280345" y="223479"/>
                  </a:moveTo>
                  <a:lnTo>
                    <a:pt x="279228" y="217180"/>
                  </a:lnTo>
                  <a:lnTo>
                    <a:pt x="290413" y="210586"/>
                  </a:lnTo>
                  <a:lnTo>
                    <a:pt x="295839" y="215971"/>
                  </a:lnTo>
                  <a:lnTo>
                    <a:pt x="289996" y="225461"/>
                  </a:lnTo>
                  <a:close/>
                  <a:moveTo>
                    <a:pt x="54773" y="258541"/>
                  </a:moveTo>
                  <a:lnTo>
                    <a:pt x="60442" y="247264"/>
                  </a:lnTo>
                  <a:lnTo>
                    <a:pt x="73101" y="242783"/>
                  </a:lnTo>
                  <a:lnTo>
                    <a:pt x="74838" y="248768"/>
                  </a:lnTo>
                  <a:lnTo>
                    <a:pt x="63896" y="260137"/>
                  </a:lnTo>
                  <a:close/>
                  <a:moveTo>
                    <a:pt x="107086" y="245131"/>
                  </a:moveTo>
                  <a:lnTo>
                    <a:pt x="112237" y="252984"/>
                  </a:lnTo>
                  <a:lnTo>
                    <a:pt x="110022" y="272918"/>
                  </a:lnTo>
                  <a:lnTo>
                    <a:pt x="105623" y="278749"/>
                  </a:lnTo>
                  <a:lnTo>
                    <a:pt x="110175" y="287193"/>
                  </a:lnTo>
                  <a:lnTo>
                    <a:pt x="98115" y="292842"/>
                  </a:lnTo>
                  <a:lnTo>
                    <a:pt x="99558" y="278303"/>
                  </a:lnTo>
                  <a:lnTo>
                    <a:pt x="83871" y="265522"/>
                  </a:lnTo>
                  <a:lnTo>
                    <a:pt x="82825" y="256347"/>
                  </a:lnTo>
                  <a:lnTo>
                    <a:pt x="94092" y="257191"/>
                  </a:lnTo>
                  <a:lnTo>
                    <a:pt x="96520" y="248077"/>
                  </a:lnTo>
                  <a:close/>
                  <a:moveTo>
                    <a:pt x="205780" y="271963"/>
                  </a:moveTo>
                  <a:lnTo>
                    <a:pt x="197653" y="266578"/>
                  </a:lnTo>
                  <a:lnTo>
                    <a:pt x="208768" y="255056"/>
                  </a:lnTo>
                  <a:lnTo>
                    <a:pt x="221620" y="251683"/>
                  </a:lnTo>
                  <a:lnTo>
                    <a:pt x="216550" y="26849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6" name="35 山口県"/>
            <p:cNvSpPr/>
            <p:nvPr/>
          </p:nvSpPr>
          <p:spPr>
            <a:xfrm>
              <a:off x="3157931" y="4819630"/>
              <a:ext cx="356931" cy="244968"/>
            </a:xfrm>
            <a:custGeom>
              <a:avLst/>
              <a:gdLst/>
              <a:ahLst/>
              <a:cxnLst/>
              <a:rect l="l" t="t" r="r" b="b"/>
              <a:pathLst>
                <a:path w="356931" h="244968">
                  <a:moveTo>
                    <a:pt x="230144" y="71821"/>
                  </a:moveTo>
                  <a:lnTo>
                    <a:pt x="230916" y="72665"/>
                  </a:lnTo>
                  <a:lnTo>
                    <a:pt x="223104" y="88341"/>
                  </a:lnTo>
                  <a:lnTo>
                    <a:pt x="225867" y="101407"/>
                  </a:lnTo>
                  <a:lnTo>
                    <a:pt x="239990" y="111923"/>
                  </a:lnTo>
                  <a:lnTo>
                    <a:pt x="250312" y="110145"/>
                  </a:lnTo>
                  <a:lnTo>
                    <a:pt x="253390" y="109484"/>
                  </a:lnTo>
                  <a:lnTo>
                    <a:pt x="263906" y="102281"/>
                  </a:lnTo>
                  <a:lnTo>
                    <a:pt x="271638" y="110805"/>
                  </a:lnTo>
                  <a:lnTo>
                    <a:pt x="285273" y="88006"/>
                  </a:lnTo>
                  <a:lnTo>
                    <a:pt x="279400" y="78364"/>
                  </a:lnTo>
                  <a:lnTo>
                    <a:pt x="294294" y="62565"/>
                  </a:lnTo>
                  <a:lnTo>
                    <a:pt x="297871" y="61813"/>
                  </a:lnTo>
                  <a:lnTo>
                    <a:pt x="299070" y="62352"/>
                  </a:lnTo>
                  <a:lnTo>
                    <a:pt x="301061" y="71222"/>
                  </a:lnTo>
                  <a:lnTo>
                    <a:pt x="299639" y="96022"/>
                  </a:lnTo>
                  <a:lnTo>
                    <a:pt x="311576" y="103490"/>
                  </a:lnTo>
                  <a:lnTo>
                    <a:pt x="317886" y="131836"/>
                  </a:lnTo>
                  <a:lnTo>
                    <a:pt x="342981" y="139568"/>
                  </a:lnTo>
                  <a:lnTo>
                    <a:pt x="339598" y="146598"/>
                  </a:lnTo>
                  <a:lnTo>
                    <a:pt x="344668" y="155377"/>
                  </a:lnTo>
                  <a:lnTo>
                    <a:pt x="343479" y="162793"/>
                  </a:lnTo>
                  <a:lnTo>
                    <a:pt x="332110" y="165405"/>
                  </a:lnTo>
                  <a:lnTo>
                    <a:pt x="336388" y="191140"/>
                  </a:lnTo>
                  <a:lnTo>
                    <a:pt x="334823" y="202204"/>
                  </a:lnTo>
                  <a:lnTo>
                    <a:pt x="328534" y="213868"/>
                  </a:lnTo>
                  <a:lnTo>
                    <a:pt x="313690" y="215667"/>
                  </a:lnTo>
                  <a:lnTo>
                    <a:pt x="313862" y="236342"/>
                  </a:lnTo>
                  <a:lnTo>
                    <a:pt x="301183" y="234879"/>
                  </a:lnTo>
                  <a:lnTo>
                    <a:pt x="295890" y="226578"/>
                  </a:lnTo>
                  <a:lnTo>
                    <a:pt x="287356" y="231587"/>
                  </a:lnTo>
                  <a:lnTo>
                    <a:pt x="266100" y="218663"/>
                  </a:lnTo>
                  <a:lnTo>
                    <a:pt x="261671" y="212791"/>
                  </a:lnTo>
                  <a:lnTo>
                    <a:pt x="241554" y="200020"/>
                  </a:lnTo>
                  <a:lnTo>
                    <a:pt x="237033" y="210638"/>
                  </a:lnTo>
                  <a:lnTo>
                    <a:pt x="225765" y="209499"/>
                  </a:lnTo>
                  <a:lnTo>
                    <a:pt x="237500" y="194523"/>
                  </a:lnTo>
                  <a:lnTo>
                    <a:pt x="230114" y="186669"/>
                  </a:lnTo>
                  <a:lnTo>
                    <a:pt x="209733" y="184689"/>
                  </a:lnTo>
                  <a:lnTo>
                    <a:pt x="206817" y="188824"/>
                  </a:lnTo>
                  <a:lnTo>
                    <a:pt x="188245" y="190927"/>
                  </a:lnTo>
                  <a:lnTo>
                    <a:pt x="167579" y="203555"/>
                  </a:lnTo>
                  <a:lnTo>
                    <a:pt x="159674" y="195844"/>
                  </a:lnTo>
                  <a:lnTo>
                    <a:pt x="141671" y="206461"/>
                  </a:lnTo>
                  <a:lnTo>
                    <a:pt x="139507" y="198546"/>
                  </a:lnTo>
                  <a:lnTo>
                    <a:pt x="131359" y="194980"/>
                  </a:lnTo>
                  <a:lnTo>
                    <a:pt x="120792" y="206919"/>
                  </a:lnTo>
                  <a:lnTo>
                    <a:pt x="119969" y="212974"/>
                  </a:lnTo>
                  <a:lnTo>
                    <a:pt x="99527" y="225948"/>
                  </a:lnTo>
                  <a:lnTo>
                    <a:pt x="85608" y="219476"/>
                  </a:lnTo>
                  <a:lnTo>
                    <a:pt x="75855" y="220198"/>
                  </a:lnTo>
                  <a:lnTo>
                    <a:pt x="73192" y="206949"/>
                  </a:lnTo>
                  <a:lnTo>
                    <a:pt x="63449" y="201788"/>
                  </a:lnTo>
                  <a:lnTo>
                    <a:pt x="58847" y="193599"/>
                  </a:lnTo>
                  <a:lnTo>
                    <a:pt x="40802" y="191110"/>
                  </a:lnTo>
                  <a:lnTo>
                    <a:pt x="32024" y="206136"/>
                  </a:lnTo>
                  <a:lnTo>
                    <a:pt x="16906" y="218521"/>
                  </a:lnTo>
                  <a:lnTo>
                    <a:pt x="11633" y="216246"/>
                  </a:lnTo>
                  <a:lnTo>
                    <a:pt x="11115" y="184323"/>
                  </a:lnTo>
                  <a:lnTo>
                    <a:pt x="3972" y="180482"/>
                  </a:lnTo>
                  <a:lnTo>
                    <a:pt x="0" y="164328"/>
                  </a:lnTo>
                  <a:lnTo>
                    <a:pt x="9073" y="160630"/>
                  </a:lnTo>
                  <a:lnTo>
                    <a:pt x="14762" y="151892"/>
                  </a:lnTo>
                  <a:lnTo>
                    <a:pt x="16032" y="141854"/>
                  </a:lnTo>
                  <a:lnTo>
                    <a:pt x="13767" y="130902"/>
                  </a:lnTo>
                  <a:lnTo>
                    <a:pt x="173" y="116373"/>
                  </a:lnTo>
                  <a:lnTo>
                    <a:pt x="6258" y="108935"/>
                  </a:lnTo>
                  <a:lnTo>
                    <a:pt x="8351" y="94427"/>
                  </a:lnTo>
                  <a:lnTo>
                    <a:pt x="20655" y="96865"/>
                  </a:lnTo>
                  <a:lnTo>
                    <a:pt x="33487" y="90414"/>
                  </a:lnTo>
                  <a:lnTo>
                    <a:pt x="35926" y="82042"/>
                  </a:lnTo>
                  <a:lnTo>
                    <a:pt x="51765" y="75174"/>
                  </a:lnTo>
                  <a:lnTo>
                    <a:pt x="65318" y="78791"/>
                  </a:lnTo>
                  <a:lnTo>
                    <a:pt x="71486" y="90688"/>
                  </a:lnTo>
                  <a:lnTo>
                    <a:pt x="84256" y="90150"/>
                  </a:lnTo>
                  <a:lnTo>
                    <a:pt x="114127" y="84816"/>
                  </a:lnTo>
                  <a:lnTo>
                    <a:pt x="117013" y="77673"/>
                  </a:lnTo>
                  <a:lnTo>
                    <a:pt x="131908" y="76555"/>
                  </a:lnTo>
                  <a:lnTo>
                    <a:pt x="136428" y="67900"/>
                  </a:lnTo>
                  <a:lnTo>
                    <a:pt x="148113" y="56683"/>
                  </a:lnTo>
                  <a:lnTo>
                    <a:pt x="145583" y="47569"/>
                  </a:lnTo>
                  <a:lnTo>
                    <a:pt x="149759" y="41270"/>
                  </a:lnTo>
                  <a:lnTo>
                    <a:pt x="158587" y="42205"/>
                  </a:lnTo>
                  <a:lnTo>
                    <a:pt x="171216" y="28316"/>
                  </a:lnTo>
                  <a:lnTo>
                    <a:pt x="172883" y="16682"/>
                  </a:lnTo>
                  <a:lnTo>
                    <a:pt x="182331" y="5446"/>
                  </a:lnTo>
                  <a:lnTo>
                    <a:pt x="193964" y="6411"/>
                  </a:lnTo>
                  <a:lnTo>
                    <a:pt x="204511" y="0"/>
                  </a:lnTo>
                  <a:lnTo>
                    <a:pt x="206024" y="15992"/>
                  </a:lnTo>
                  <a:lnTo>
                    <a:pt x="212486" y="27676"/>
                  </a:lnTo>
                  <a:lnTo>
                    <a:pt x="208981" y="42438"/>
                  </a:lnTo>
                  <a:lnTo>
                    <a:pt x="201229" y="52131"/>
                  </a:lnTo>
                  <a:lnTo>
                    <a:pt x="207813" y="71729"/>
                  </a:lnTo>
                  <a:lnTo>
                    <a:pt x="216713" y="73965"/>
                  </a:lnTo>
                  <a:close/>
                  <a:moveTo>
                    <a:pt x="234919" y="221427"/>
                  </a:moveTo>
                  <a:lnTo>
                    <a:pt x="246584" y="216957"/>
                  </a:lnTo>
                  <a:lnTo>
                    <a:pt x="246156" y="217800"/>
                  </a:lnTo>
                  <a:lnTo>
                    <a:pt x="237998" y="223439"/>
                  </a:lnTo>
                  <a:lnTo>
                    <a:pt x="237774" y="223642"/>
                  </a:lnTo>
                  <a:close/>
                  <a:moveTo>
                    <a:pt x="325892" y="227807"/>
                  </a:moveTo>
                  <a:lnTo>
                    <a:pt x="327518" y="217678"/>
                  </a:lnTo>
                  <a:lnTo>
                    <a:pt x="342727" y="214021"/>
                  </a:lnTo>
                  <a:lnTo>
                    <a:pt x="356931" y="223825"/>
                  </a:lnTo>
                  <a:lnTo>
                    <a:pt x="346212" y="239522"/>
                  </a:lnTo>
                  <a:lnTo>
                    <a:pt x="333979" y="24496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7" name="36 徳島県"/>
            <p:cNvSpPr/>
            <p:nvPr/>
          </p:nvSpPr>
          <p:spPr>
            <a:xfrm>
              <a:off x="3852773" y="4955072"/>
              <a:ext cx="270398" cy="201951"/>
            </a:xfrm>
            <a:custGeom>
              <a:avLst/>
              <a:gdLst/>
              <a:ahLst/>
              <a:cxnLst/>
              <a:rect l="l" t="t" r="r" b="b"/>
              <a:pathLst>
                <a:path w="270398" h="201951">
                  <a:moveTo>
                    <a:pt x="232013" y="56896"/>
                  </a:moveTo>
                  <a:lnTo>
                    <a:pt x="236515" y="69880"/>
                  </a:lnTo>
                  <a:lnTo>
                    <a:pt x="244266" y="66254"/>
                  </a:lnTo>
                  <a:lnTo>
                    <a:pt x="249692" y="77856"/>
                  </a:lnTo>
                  <a:lnTo>
                    <a:pt x="257597" y="82804"/>
                  </a:lnTo>
                  <a:lnTo>
                    <a:pt x="257394" y="96286"/>
                  </a:lnTo>
                  <a:lnTo>
                    <a:pt x="243129" y="109585"/>
                  </a:lnTo>
                  <a:lnTo>
                    <a:pt x="246908" y="113964"/>
                  </a:lnTo>
                  <a:lnTo>
                    <a:pt x="261752" y="112400"/>
                  </a:lnTo>
                  <a:lnTo>
                    <a:pt x="270398" y="117612"/>
                  </a:lnTo>
                  <a:lnTo>
                    <a:pt x="246329" y="130332"/>
                  </a:lnTo>
                  <a:lnTo>
                    <a:pt x="238577" y="131288"/>
                  </a:lnTo>
                  <a:lnTo>
                    <a:pt x="226070" y="138766"/>
                  </a:lnTo>
                  <a:lnTo>
                    <a:pt x="225095" y="147198"/>
                  </a:lnTo>
                  <a:lnTo>
                    <a:pt x="223134" y="147107"/>
                  </a:lnTo>
                  <a:lnTo>
                    <a:pt x="211196" y="157694"/>
                  </a:lnTo>
                  <a:lnTo>
                    <a:pt x="199116" y="164206"/>
                  </a:lnTo>
                  <a:lnTo>
                    <a:pt x="188326" y="168595"/>
                  </a:lnTo>
                  <a:lnTo>
                    <a:pt x="183967" y="169855"/>
                  </a:lnTo>
                  <a:lnTo>
                    <a:pt x="183825" y="170566"/>
                  </a:lnTo>
                  <a:lnTo>
                    <a:pt x="183002" y="171979"/>
                  </a:lnTo>
                  <a:lnTo>
                    <a:pt x="172507" y="190907"/>
                  </a:lnTo>
                  <a:lnTo>
                    <a:pt x="163383" y="192511"/>
                  </a:lnTo>
                  <a:lnTo>
                    <a:pt x="160324" y="201951"/>
                  </a:lnTo>
                  <a:lnTo>
                    <a:pt x="133075" y="198781"/>
                  </a:lnTo>
                  <a:lnTo>
                    <a:pt x="132405" y="198546"/>
                  </a:lnTo>
                  <a:lnTo>
                    <a:pt x="124023" y="183530"/>
                  </a:lnTo>
                  <a:lnTo>
                    <a:pt x="123150" y="183560"/>
                  </a:lnTo>
                  <a:lnTo>
                    <a:pt x="129885" y="171979"/>
                  </a:lnTo>
                  <a:lnTo>
                    <a:pt x="115763" y="158435"/>
                  </a:lnTo>
                  <a:lnTo>
                    <a:pt x="100848" y="160620"/>
                  </a:lnTo>
                  <a:lnTo>
                    <a:pt x="98978" y="134274"/>
                  </a:lnTo>
                  <a:lnTo>
                    <a:pt x="93116" y="119949"/>
                  </a:lnTo>
                  <a:lnTo>
                    <a:pt x="92497" y="118811"/>
                  </a:lnTo>
                  <a:lnTo>
                    <a:pt x="84095" y="120995"/>
                  </a:lnTo>
                  <a:lnTo>
                    <a:pt x="73701" y="117734"/>
                  </a:lnTo>
                  <a:lnTo>
                    <a:pt x="71313" y="126197"/>
                  </a:lnTo>
                  <a:lnTo>
                    <a:pt x="62382" y="129347"/>
                  </a:lnTo>
                  <a:lnTo>
                    <a:pt x="53381" y="125547"/>
                  </a:lnTo>
                  <a:lnTo>
                    <a:pt x="52639" y="125456"/>
                  </a:lnTo>
                  <a:lnTo>
                    <a:pt x="44257" y="113782"/>
                  </a:lnTo>
                  <a:lnTo>
                    <a:pt x="21753" y="116292"/>
                  </a:lnTo>
                  <a:lnTo>
                    <a:pt x="4226" y="109799"/>
                  </a:lnTo>
                  <a:lnTo>
                    <a:pt x="51" y="102971"/>
                  </a:lnTo>
                  <a:lnTo>
                    <a:pt x="0" y="102819"/>
                  </a:lnTo>
                  <a:lnTo>
                    <a:pt x="6757" y="92486"/>
                  </a:lnTo>
                  <a:lnTo>
                    <a:pt x="7925" y="83048"/>
                  </a:lnTo>
                  <a:lnTo>
                    <a:pt x="3576" y="72278"/>
                  </a:lnTo>
                  <a:lnTo>
                    <a:pt x="4673" y="63642"/>
                  </a:lnTo>
                  <a:lnTo>
                    <a:pt x="14173" y="61214"/>
                  </a:lnTo>
                  <a:lnTo>
                    <a:pt x="16978" y="54132"/>
                  </a:lnTo>
                  <a:lnTo>
                    <a:pt x="31100" y="43780"/>
                  </a:lnTo>
                  <a:lnTo>
                    <a:pt x="39583" y="45253"/>
                  </a:lnTo>
                  <a:lnTo>
                    <a:pt x="39380" y="44826"/>
                  </a:lnTo>
                  <a:lnTo>
                    <a:pt x="40051" y="39878"/>
                  </a:lnTo>
                  <a:lnTo>
                    <a:pt x="40325" y="39482"/>
                  </a:lnTo>
                  <a:lnTo>
                    <a:pt x="65044" y="33061"/>
                  </a:lnTo>
                  <a:lnTo>
                    <a:pt x="70957" y="39817"/>
                  </a:lnTo>
                  <a:lnTo>
                    <a:pt x="84735" y="44826"/>
                  </a:lnTo>
                  <a:lnTo>
                    <a:pt x="96744" y="32187"/>
                  </a:lnTo>
                  <a:lnTo>
                    <a:pt x="97171" y="31984"/>
                  </a:lnTo>
                  <a:lnTo>
                    <a:pt x="114777" y="31740"/>
                  </a:lnTo>
                  <a:lnTo>
                    <a:pt x="118375" y="22545"/>
                  </a:lnTo>
                  <a:lnTo>
                    <a:pt x="118029" y="21854"/>
                  </a:lnTo>
                  <a:lnTo>
                    <a:pt x="128626" y="14915"/>
                  </a:lnTo>
                  <a:lnTo>
                    <a:pt x="149087" y="12273"/>
                  </a:lnTo>
                  <a:lnTo>
                    <a:pt x="158161" y="16296"/>
                  </a:lnTo>
                  <a:lnTo>
                    <a:pt x="171338" y="11756"/>
                  </a:lnTo>
                  <a:lnTo>
                    <a:pt x="187005" y="20228"/>
                  </a:lnTo>
                  <a:lnTo>
                    <a:pt x="187625" y="20228"/>
                  </a:lnTo>
                  <a:lnTo>
                    <a:pt x="193274" y="10526"/>
                  </a:lnTo>
                  <a:lnTo>
                    <a:pt x="193497" y="10079"/>
                  </a:lnTo>
                  <a:lnTo>
                    <a:pt x="193823" y="5141"/>
                  </a:lnTo>
                  <a:lnTo>
                    <a:pt x="207813" y="0"/>
                  </a:lnTo>
                  <a:lnTo>
                    <a:pt x="231190" y="91"/>
                  </a:lnTo>
                  <a:lnTo>
                    <a:pt x="230195" y="6949"/>
                  </a:lnTo>
                  <a:lnTo>
                    <a:pt x="243972" y="13350"/>
                  </a:lnTo>
                  <a:lnTo>
                    <a:pt x="235519" y="30297"/>
                  </a:lnTo>
                  <a:lnTo>
                    <a:pt x="229972" y="51704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8" name="37 香川県"/>
            <p:cNvSpPr/>
            <p:nvPr/>
          </p:nvSpPr>
          <p:spPr>
            <a:xfrm>
              <a:off x="3837432" y="4852558"/>
              <a:ext cx="209164" cy="166157"/>
            </a:xfrm>
            <a:custGeom>
              <a:avLst/>
              <a:gdLst/>
              <a:ahLst/>
              <a:cxnLst/>
              <a:rect l="l" t="t" r="r" b="b"/>
              <a:pathLst>
                <a:path w="209164" h="166157">
                  <a:moveTo>
                    <a:pt x="208839" y="112593"/>
                  </a:moveTo>
                  <a:lnTo>
                    <a:pt x="208615" y="113040"/>
                  </a:lnTo>
                  <a:lnTo>
                    <a:pt x="202967" y="122743"/>
                  </a:lnTo>
                  <a:lnTo>
                    <a:pt x="202347" y="122743"/>
                  </a:lnTo>
                  <a:lnTo>
                    <a:pt x="186680" y="114270"/>
                  </a:lnTo>
                  <a:lnTo>
                    <a:pt x="173502" y="118811"/>
                  </a:lnTo>
                  <a:lnTo>
                    <a:pt x="164429" y="114787"/>
                  </a:lnTo>
                  <a:lnTo>
                    <a:pt x="143967" y="117429"/>
                  </a:lnTo>
                  <a:lnTo>
                    <a:pt x="133371" y="124368"/>
                  </a:lnTo>
                  <a:lnTo>
                    <a:pt x="133715" y="125060"/>
                  </a:lnTo>
                  <a:lnTo>
                    <a:pt x="130119" y="134254"/>
                  </a:lnTo>
                  <a:lnTo>
                    <a:pt x="112511" y="134498"/>
                  </a:lnTo>
                  <a:lnTo>
                    <a:pt x="112085" y="134701"/>
                  </a:lnTo>
                  <a:lnTo>
                    <a:pt x="100076" y="147340"/>
                  </a:lnTo>
                  <a:lnTo>
                    <a:pt x="86299" y="142332"/>
                  </a:lnTo>
                  <a:lnTo>
                    <a:pt x="80386" y="135575"/>
                  </a:lnTo>
                  <a:lnTo>
                    <a:pt x="55667" y="141996"/>
                  </a:lnTo>
                  <a:lnTo>
                    <a:pt x="55393" y="142392"/>
                  </a:lnTo>
                  <a:lnTo>
                    <a:pt x="54721" y="147340"/>
                  </a:lnTo>
                  <a:lnTo>
                    <a:pt x="54925" y="147767"/>
                  </a:lnTo>
                  <a:lnTo>
                    <a:pt x="46441" y="146294"/>
                  </a:lnTo>
                  <a:lnTo>
                    <a:pt x="32319" y="156647"/>
                  </a:lnTo>
                  <a:lnTo>
                    <a:pt x="29515" y="163729"/>
                  </a:lnTo>
                  <a:lnTo>
                    <a:pt x="20015" y="166157"/>
                  </a:lnTo>
                  <a:lnTo>
                    <a:pt x="0" y="157104"/>
                  </a:lnTo>
                  <a:lnTo>
                    <a:pt x="5913" y="155092"/>
                  </a:lnTo>
                  <a:lnTo>
                    <a:pt x="12426" y="114178"/>
                  </a:lnTo>
                  <a:lnTo>
                    <a:pt x="5944" y="99151"/>
                  </a:lnTo>
                  <a:lnTo>
                    <a:pt x="27320" y="97556"/>
                  </a:lnTo>
                  <a:lnTo>
                    <a:pt x="41077" y="84470"/>
                  </a:lnTo>
                  <a:lnTo>
                    <a:pt x="40498" y="79807"/>
                  </a:lnTo>
                  <a:lnTo>
                    <a:pt x="57262" y="72695"/>
                  </a:lnTo>
                  <a:lnTo>
                    <a:pt x="55118" y="64323"/>
                  </a:lnTo>
                  <a:lnTo>
                    <a:pt x="73569" y="63338"/>
                  </a:lnTo>
                  <a:lnTo>
                    <a:pt x="71852" y="57130"/>
                  </a:lnTo>
                  <a:lnTo>
                    <a:pt x="81707" y="52761"/>
                  </a:lnTo>
                  <a:lnTo>
                    <a:pt x="90657" y="60198"/>
                  </a:lnTo>
                  <a:lnTo>
                    <a:pt x="109128" y="64028"/>
                  </a:lnTo>
                  <a:lnTo>
                    <a:pt x="120914" y="63785"/>
                  </a:lnTo>
                  <a:lnTo>
                    <a:pt x="130292" y="55951"/>
                  </a:lnTo>
                  <a:lnTo>
                    <a:pt x="140412" y="54894"/>
                  </a:lnTo>
                  <a:lnTo>
                    <a:pt x="140909" y="71912"/>
                  </a:lnTo>
                  <a:lnTo>
                    <a:pt x="152766" y="64750"/>
                  </a:lnTo>
                  <a:lnTo>
                    <a:pt x="165324" y="73396"/>
                  </a:lnTo>
                  <a:lnTo>
                    <a:pt x="161046" y="78598"/>
                  </a:lnTo>
                  <a:lnTo>
                    <a:pt x="171338" y="87204"/>
                  </a:lnTo>
                  <a:lnTo>
                    <a:pt x="185938" y="94062"/>
                  </a:lnTo>
                  <a:lnTo>
                    <a:pt x="196697" y="93370"/>
                  </a:lnTo>
                  <a:lnTo>
                    <a:pt x="200751" y="101915"/>
                  </a:lnTo>
                  <a:lnTo>
                    <a:pt x="209164" y="107655"/>
                  </a:lnTo>
                  <a:close/>
                  <a:moveTo>
                    <a:pt x="149383" y="24719"/>
                  </a:moveTo>
                  <a:lnTo>
                    <a:pt x="140858" y="19507"/>
                  </a:lnTo>
                  <a:lnTo>
                    <a:pt x="167182" y="5111"/>
                  </a:lnTo>
                  <a:lnTo>
                    <a:pt x="185440" y="0"/>
                  </a:lnTo>
                  <a:lnTo>
                    <a:pt x="189241" y="10750"/>
                  </a:lnTo>
                  <a:lnTo>
                    <a:pt x="183103" y="35397"/>
                  </a:lnTo>
                  <a:lnTo>
                    <a:pt x="173380" y="25623"/>
                  </a:lnTo>
                  <a:lnTo>
                    <a:pt x="159877" y="3205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9" name="38 愛媛県"/>
            <p:cNvSpPr/>
            <p:nvPr/>
          </p:nvSpPr>
          <p:spPr>
            <a:xfrm>
              <a:off x="3469701" y="4933808"/>
              <a:ext cx="390997" cy="412740"/>
            </a:xfrm>
            <a:custGeom>
              <a:avLst/>
              <a:gdLst/>
              <a:ahLst/>
              <a:cxnLst/>
              <a:rect l="l" t="t" r="r" b="b"/>
              <a:pathLst>
                <a:path w="390997" h="412740">
                  <a:moveTo>
                    <a:pt x="125547" y="90160"/>
                  </a:moveTo>
                  <a:lnTo>
                    <a:pt x="129702" y="101671"/>
                  </a:lnTo>
                  <a:lnTo>
                    <a:pt x="116169" y="97719"/>
                  </a:lnTo>
                  <a:close/>
                  <a:moveTo>
                    <a:pt x="383072" y="124084"/>
                  </a:moveTo>
                  <a:lnTo>
                    <a:pt x="382768" y="124176"/>
                  </a:lnTo>
                  <a:lnTo>
                    <a:pt x="363403" y="128006"/>
                  </a:lnTo>
                  <a:lnTo>
                    <a:pt x="355519" y="124023"/>
                  </a:lnTo>
                  <a:lnTo>
                    <a:pt x="345074" y="137830"/>
                  </a:lnTo>
                  <a:lnTo>
                    <a:pt x="339934" y="139537"/>
                  </a:lnTo>
                  <a:lnTo>
                    <a:pt x="338938" y="138694"/>
                  </a:lnTo>
                  <a:lnTo>
                    <a:pt x="332394" y="137922"/>
                  </a:lnTo>
                  <a:lnTo>
                    <a:pt x="331602" y="137587"/>
                  </a:lnTo>
                  <a:lnTo>
                    <a:pt x="307259" y="138277"/>
                  </a:lnTo>
                  <a:lnTo>
                    <a:pt x="299923" y="144140"/>
                  </a:lnTo>
                  <a:lnTo>
                    <a:pt x="287914" y="139537"/>
                  </a:lnTo>
                  <a:lnTo>
                    <a:pt x="287742" y="139355"/>
                  </a:lnTo>
                  <a:lnTo>
                    <a:pt x="282743" y="150399"/>
                  </a:lnTo>
                  <a:lnTo>
                    <a:pt x="264465" y="158120"/>
                  </a:lnTo>
                  <a:lnTo>
                    <a:pt x="258847" y="169032"/>
                  </a:lnTo>
                  <a:lnTo>
                    <a:pt x="258074" y="169631"/>
                  </a:lnTo>
                  <a:lnTo>
                    <a:pt x="248432" y="181884"/>
                  </a:lnTo>
                  <a:lnTo>
                    <a:pt x="248026" y="189474"/>
                  </a:lnTo>
                  <a:lnTo>
                    <a:pt x="239054" y="192105"/>
                  </a:lnTo>
                  <a:lnTo>
                    <a:pt x="230429" y="215747"/>
                  </a:lnTo>
                  <a:lnTo>
                    <a:pt x="234726" y="225511"/>
                  </a:lnTo>
                  <a:lnTo>
                    <a:pt x="216977" y="245395"/>
                  </a:lnTo>
                  <a:lnTo>
                    <a:pt x="215534" y="246258"/>
                  </a:lnTo>
                  <a:lnTo>
                    <a:pt x="195021" y="247305"/>
                  </a:lnTo>
                  <a:lnTo>
                    <a:pt x="192756" y="246797"/>
                  </a:lnTo>
                  <a:lnTo>
                    <a:pt x="177536" y="245872"/>
                  </a:lnTo>
                  <a:lnTo>
                    <a:pt x="175676" y="254396"/>
                  </a:lnTo>
                  <a:lnTo>
                    <a:pt x="177861" y="267808"/>
                  </a:lnTo>
                  <a:lnTo>
                    <a:pt x="182291" y="271465"/>
                  </a:lnTo>
                  <a:lnTo>
                    <a:pt x="183103" y="273161"/>
                  </a:lnTo>
                  <a:lnTo>
                    <a:pt x="194716" y="288706"/>
                  </a:lnTo>
                  <a:lnTo>
                    <a:pt x="192207" y="294214"/>
                  </a:lnTo>
                  <a:lnTo>
                    <a:pt x="166349" y="306527"/>
                  </a:lnTo>
                  <a:lnTo>
                    <a:pt x="165974" y="307777"/>
                  </a:lnTo>
                  <a:lnTo>
                    <a:pt x="162397" y="323799"/>
                  </a:lnTo>
                  <a:lnTo>
                    <a:pt x="140939" y="346852"/>
                  </a:lnTo>
                  <a:lnTo>
                    <a:pt x="128555" y="332029"/>
                  </a:lnTo>
                  <a:lnTo>
                    <a:pt x="128209" y="331521"/>
                  </a:lnTo>
                  <a:lnTo>
                    <a:pt x="123404" y="337525"/>
                  </a:lnTo>
                  <a:lnTo>
                    <a:pt x="132731" y="354096"/>
                  </a:lnTo>
                  <a:lnTo>
                    <a:pt x="138725" y="375574"/>
                  </a:lnTo>
                  <a:lnTo>
                    <a:pt x="140716" y="397815"/>
                  </a:lnTo>
                  <a:lnTo>
                    <a:pt x="133330" y="406908"/>
                  </a:lnTo>
                  <a:lnTo>
                    <a:pt x="119085" y="412740"/>
                  </a:lnTo>
                  <a:lnTo>
                    <a:pt x="113437" y="404510"/>
                  </a:lnTo>
                  <a:lnTo>
                    <a:pt x="97628" y="401635"/>
                  </a:lnTo>
                  <a:lnTo>
                    <a:pt x="97424" y="393842"/>
                  </a:lnTo>
                  <a:lnTo>
                    <a:pt x="89591" y="372161"/>
                  </a:lnTo>
                  <a:lnTo>
                    <a:pt x="81879" y="374985"/>
                  </a:lnTo>
                  <a:lnTo>
                    <a:pt x="74097" y="369611"/>
                  </a:lnTo>
                  <a:lnTo>
                    <a:pt x="68113" y="382372"/>
                  </a:lnTo>
                  <a:lnTo>
                    <a:pt x="70815" y="372791"/>
                  </a:lnTo>
                  <a:lnTo>
                    <a:pt x="68906" y="369855"/>
                  </a:lnTo>
                  <a:lnTo>
                    <a:pt x="75794" y="366887"/>
                  </a:lnTo>
                  <a:lnTo>
                    <a:pt x="76617" y="370028"/>
                  </a:lnTo>
                  <a:lnTo>
                    <a:pt x="83647" y="369966"/>
                  </a:lnTo>
                  <a:lnTo>
                    <a:pt x="89693" y="351333"/>
                  </a:lnTo>
                  <a:lnTo>
                    <a:pt x="78060" y="339842"/>
                  </a:lnTo>
                  <a:lnTo>
                    <a:pt x="82956" y="333004"/>
                  </a:lnTo>
                  <a:lnTo>
                    <a:pt x="78527" y="328310"/>
                  </a:lnTo>
                  <a:lnTo>
                    <a:pt x="73305" y="330749"/>
                  </a:lnTo>
                  <a:lnTo>
                    <a:pt x="75245" y="324216"/>
                  </a:lnTo>
                  <a:lnTo>
                    <a:pt x="82306" y="326766"/>
                  </a:lnTo>
                  <a:lnTo>
                    <a:pt x="91156" y="338064"/>
                  </a:lnTo>
                  <a:lnTo>
                    <a:pt x="97099" y="331796"/>
                  </a:lnTo>
                  <a:lnTo>
                    <a:pt x="103987" y="316606"/>
                  </a:lnTo>
                  <a:lnTo>
                    <a:pt x="90211" y="305217"/>
                  </a:lnTo>
                  <a:lnTo>
                    <a:pt x="94020" y="294244"/>
                  </a:lnTo>
                  <a:lnTo>
                    <a:pt x="75347" y="296500"/>
                  </a:lnTo>
                  <a:lnTo>
                    <a:pt x="63734" y="286716"/>
                  </a:lnTo>
                  <a:lnTo>
                    <a:pt x="74676" y="280904"/>
                  </a:lnTo>
                  <a:lnTo>
                    <a:pt x="64334" y="272511"/>
                  </a:lnTo>
                  <a:lnTo>
                    <a:pt x="71638" y="250790"/>
                  </a:lnTo>
                  <a:lnTo>
                    <a:pt x="57963" y="245994"/>
                  </a:lnTo>
                  <a:lnTo>
                    <a:pt x="41880" y="248828"/>
                  </a:lnTo>
                  <a:lnTo>
                    <a:pt x="39908" y="253949"/>
                  </a:lnTo>
                  <a:lnTo>
                    <a:pt x="15525" y="264383"/>
                  </a:lnTo>
                  <a:lnTo>
                    <a:pt x="8037" y="273548"/>
                  </a:lnTo>
                  <a:lnTo>
                    <a:pt x="976" y="278201"/>
                  </a:lnTo>
                  <a:lnTo>
                    <a:pt x="0" y="262057"/>
                  </a:lnTo>
                  <a:lnTo>
                    <a:pt x="6045" y="262626"/>
                  </a:lnTo>
                  <a:lnTo>
                    <a:pt x="15047" y="253410"/>
                  </a:lnTo>
                  <a:lnTo>
                    <a:pt x="22484" y="254305"/>
                  </a:lnTo>
                  <a:lnTo>
                    <a:pt x="59680" y="233355"/>
                  </a:lnTo>
                  <a:lnTo>
                    <a:pt x="75895" y="222788"/>
                  </a:lnTo>
                  <a:lnTo>
                    <a:pt x="89490" y="203271"/>
                  </a:lnTo>
                  <a:lnTo>
                    <a:pt x="115844" y="192339"/>
                  </a:lnTo>
                  <a:lnTo>
                    <a:pt x="134102" y="177434"/>
                  </a:lnTo>
                  <a:lnTo>
                    <a:pt x="144191" y="160243"/>
                  </a:lnTo>
                  <a:lnTo>
                    <a:pt x="141041" y="138369"/>
                  </a:lnTo>
                  <a:lnTo>
                    <a:pt x="146781" y="132385"/>
                  </a:lnTo>
                  <a:lnTo>
                    <a:pt x="146853" y="116626"/>
                  </a:lnTo>
                  <a:lnTo>
                    <a:pt x="157917" y="115245"/>
                  </a:lnTo>
                  <a:lnTo>
                    <a:pt x="161747" y="89683"/>
                  </a:lnTo>
                  <a:lnTo>
                    <a:pt x="183327" y="72248"/>
                  </a:lnTo>
                  <a:lnTo>
                    <a:pt x="197998" y="69576"/>
                  </a:lnTo>
                  <a:lnTo>
                    <a:pt x="199817" y="53848"/>
                  </a:lnTo>
                  <a:lnTo>
                    <a:pt x="213167" y="53726"/>
                  </a:lnTo>
                  <a:lnTo>
                    <a:pt x="220482" y="68884"/>
                  </a:lnTo>
                  <a:lnTo>
                    <a:pt x="224455" y="69880"/>
                  </a:lnTo>
                  <a:lnTo>
                    <a:pt x="240893" y="103530"/>
                  </a:lnTo>
                  <a:lnTo>
                    <a:pt x="251978" y="110541"/>
                  </a:lnTo>
                  <a:lnTo>
                    <a:pt x="277023" y="103023"/>
                  </a:lnTo>
                  <a:lnTo>
                    <a:pt x="287640" y="94447"/>
                  </a:lnTo>
                  <a:lnTo>
                    <a:pt x="298480" y="90404"/>
                  </a:lnTo>
                  <a:lnTo>
                    <a:pt x="307411" y="94895"/>
                  </a:lnTo>
                  <a:lnTo>
                    <a:pt x="320883" y="91480"/>
                  </a:lnTo>
                  <a:lnTo>
                    <a:pt x="340746" y="97861"/>
                  </a:lnTo>
                  <a:lnTo>
                    <a:pt x="351221" y="92557"/>
                  </a:lnTo>
                  <a:lnTo>
                    <a:pt x="367731" y="75855"/>
                  </a:lnTo>
                  <a:lnTo>
                    <a:pt x="387746" y="84908"/>
                  </a:lnTo>
                  <a:lnTo>
                    <a:pt x="386649" y="93543"/>
                  </a:lnTo>
                  <a:lnTo>
                    <a:pt x="390997" y="104313"/>
                  </a:lnTo>
                  <a:lnTo>
                    <a:pt x="389829" y="113751"/>
                  </a:lnTo>
                  <a:close/>
                  <a:moveTo>
                    <a:pt x="217323" y="13563"/>
                  </a:moveTo>
                  <a:lnTo>
                    <a:pt x="213990" y="2530"/>
                  </a:lnTo>
                  <a:lnTo>
                    <a:pt x="225227" y="0"/>
                  </a:lnTo>
                  <a:lnTo>
                    <a:pt x="230774" y="10861"/>
                  </a:lnTo>
                  <a:lnTo>
                    <a:pt x="231242" y="24333"/>
                  </a:lnTo>
                  <a:lnTo>
                    <a:pt x="218917" y="25806"/>
                  </a:lnTo>
                  <a:lnTo>
                    <a:pt x="210058" y="20452"/>
                  </a:lnTo>
                  <a:close/>
                  <a:moveTo>
                    <a:pt x="227665" y="38618"/>
                  </a:moveTo>
                  <a:lnTo>
                    <a:pt x="235844" y="31100"/>
                  </a:lnTo>
                  <a:lnTo>
                    <a:pt x="240376" y="41442"/>
                  </a:lnTo>
                  <a:lnTo>
                    <a:pt x="229403" y="54681"/>
                  </a:lnTo>
                  <a:lnTo>
                    <a:pt x="222565" y="46096"/>
                  </a:lnTo>
                  <a:close/>
                  <a:moveTo>
                    <a:pt x="243078" y="17688"/>
                  </a:moveTo>
                  <a:lnTo>
                    <a:pt x="249865" y="26172"/>
                  </a:lnTo>
                  <a:lnTo>
                    <a:pt x="239471" y="30501"/>
                  </a:lnTo>
                  <a:lnTo>
                    <a:pt x="233538" y="20604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0" name="39 高知県"/>
            <p:cNvSpPr/>
            <p:nvPr/>
          </p:nvSpPr>
          <p:spPr>
            <a:xfrm>
              <a:off x="3593105" y="5057831"/>
              <a:ext cx="419994" cy="345206"/>
            </a:xfrm>
            <a:custGeom>
              <a:avLst/>
              <a:gdLst/>
              <a:ahLst/>
              <a:cxnLst/>
              <a:rect l="l" t="t" r="r" b="b"/>
              <a:pathLst>
                <a:path w="419994" h="345206">
                  <a:moveTo>
                    <a:pt x="352166" y="16053"/>
                  </a:moveTo>
                  <a:lnTo>
                    <a:pt x="352786" y="17191"/>
                  </a:lnTo>
                  <a:lnTo>
                    <a:pt x="358648" y="31517"/>
                  </a:lnTo>
                  <a:lnTo>
                    <a:pt x="360518" y="57861"/>
                  </a:lnTo>
                  <a:lnTo>
                    <a:pt x="375433" y="55677"/>
                  </a:lnTo>
                  <a:lnTo>
                    <a:pt x="389555" y="69220"/>
                  </a:lnTo>
                  <a:lnTo>
                    <a:pt x="382819" y="80803"/>
                  </a:lnTo>
                  <a:lnTo>
                    <a:pt x="383692" y="80772"/>
                  </a:lnTo>
                  <a:lnTo>
                    <a:pt x="392075" y="95789"/>
                  </a:lnTo>
                  <a:lnTo>
                    <a:pt x="392745" y="96022"/>
                  </a:lnTo>
                  <a:lnTo>
                    <a:pt x="419994" y="99192"/>
                  </a:lnTo>
                  <a:lnTo>
                    <a:pt x="404226" y="124917"/>
                  </a:lnTo>
                  <a:lnTo>
                    <a:pt x="396718" y="143784"/>
                  </a:lnTo>
                  <a:lnTo>
                    <a:pt x="393385" y="164886"/>
                  </a:lnTo>
                  <a:lnTo>
                    <a:pt x="386974" y="189667"/>
                  </a:lnTo>
                  <a:lnTo>
                    <a:pt x="377870" y="174559"/>
                  </a:lnTo>
                  <a:lnTo>
                    <a:pt x="352440" y="150389"/>
                  </a:lnTo>
                  <a:lnTo>
                    <a:pt x="351170" y="139669"/>
                  </a:lnTo>
                  <a:lnTo>
                    <a:pt x="331521" y="128971"/>
                  </a:lnTo>
                  <a:lnTo>
                    <a:pt x="324765" y="116576"/>
                  </a:lnTo>
                  <a:lnTo>
                    <a:pt x="299303" y="109596"/>
                  </a:lnTo>
                  <a:lnTo>
                    <a:pt x="286847" y="109444"/>
                  </a:lnTo>
                  <a:lnTo>
                    <a:pt x="278932" y="102799"/>
                  </a:lnTo>
                  <a:lnTo>
                    <a:pt x="244917" y="108316"/>
                  </a:lnTo>
                  <a:lnTo>
                    <a:pt x="214610" y="126706"/>
                  </a:lnTo>
                  <a:lnTo>
                    <a:pt x="205090" y="129306"/>
                  </a:lnTo>
                  <a:lnTo>
                    <a:pt x="205506" y="138126"/>
                  </a:lnTo>
                  <a:lnTo>
                    <a:pt x="188579" y="145125"/>
                  </a:lnTo>
                  <a:lnTo>
                    <a:pt x="184953" y="143307"/>
                  </a:lnTo>
                  <a:lnTo>
                    <a:pt x="176073" y="150155"/>
                  </a:lnTo>
                  <a:lnTo>
                    <a:pt x="164460" y="151170"/>
                  </a:lnTo>
                  <a:lnTo>
                    <a:pt x="160731" y="157541"/>
                  </a:lnTo>
                  <a:lnTo>
                    <a:pt x="154310" y="164918"/>
                  </a:lnTo>
                  <a:lnTo>
                    <a:pt x="155854" y="177505"/>
                  </a:lnTo>
                  <a:lnTo>
                    <a:pt x="161077" y="186426"/>
                  </a:lnTo>
                  <a:lnTo>
                    <a:pt x="148916" y="205750"/>
                  </a:lnTo>
                  <a:lnTo>
                    <a:pt x="150165" y="216377"/>
                  </a:lnTo>
                  <a:lnTo>
                    <a:pt x="139995" y="216174"/>
                  </a:lnTo>
                  <a:lnTo>
                    <a:pt x="129794" y="234909"/>
                  </a:lnTo>
                  <a:lnTo>
                    <a:pt x="122235" y="240334"/>
                  </a:lnTo>
                  <a:lnTo>
                    <a:pt x="117338" y="254996"/>
                  </a:lnTo>
                  <a:lnTo>
                    <a:pt x="104059" y="252029"/>
                  </a:lnTo>
                  <a:lnTo>
                    <a:pt x="97445" y="260065"/>
                  </a:lnTo>
                  <a:lnTo>
                    <a:pt x="94864" y="285790"/>
                  </a:lnTo>
                  <a:lnTo>
                    <a:pt x="97719" y="298023"/>
                  </a:lnTo>
                  <a:lnTo>
                    <a:pt x="83200" y="304272"/>
                  </a:lnTo>
                  <a:lnTo>
                    <a:pt x="83423" y="318201"/>
                  </a:lnTo>
                  <a:lnTo>
                    <a:pt x="99741" y="333441"/>
                  </a:lnTo>
                  <a:lnTo>
                    <a:pt x="96682" y="345206"/>
                  </a:lnTo>
                  <a:lnTo>
                    <a:pt x="78201" y="327518"/>
                  </a:lnTo>
                  <a:lnTo>
                    <a:pt x="60970" y="324805"/>
                  </a:lnTo>
                  <a:lnTo>
                    <a:pt x="46126" y="337454"/>
                  </a:lnTo>
                  <a:lnTo>
                    <a:pt x="35113" y="335920"/>
                  </a:lnTo>
                  <a:lnTo>
                    <a:pt x="25390" y="322702"/>
                  </a:lnTo>
                  <a:lnTo>
                    <a:pt x="11745" y="327701"/>
                  </a:lnTo>
                  <a:lnTo>
                    <a:pt x="4775" y="325242"/>
                  </a:lnTo>
                  <a:lnTo>
                    <a:pt x="12984" y="309799"/>
                  </a:lnTo>
                  <a:lnTo>
                    <a:pt x="11491" y="305420"/>
                  </a:lnTo>
                  <a:lnTo>
                    <a:pt x="25014" y="289905"/>
                  </a:lnTo>
                  <a:lnTo>
                    <a:pt x="22860" y="284754"/>
                  </a:lnTo>
                  <a:lnTo>
                    <a:pt x="9927" y="282885"/>
                  </a:lnTo>
                  <a:lnTo>
                    <a:pt x="17312" y="273791"/>
                  </a:lnTo>
                  <a:lnTo>
                    <a:pt x="15322" y="251551"/>
                  </a:lnTo>
                  <a:lnTo>
                    <a:pt x="9327" y="230073"/>
                  </a:lnTo>
                  <a:lnTo>
                    <a:pt x="0" y="213502"/>
                  </a:lnTo>
                  <a:lnTo>
                    <a:pt x="4806" y="207497"/>
                  </a:lnTo>
                  <a:lnTo>
                    <a:pt x="5151" y="208006"/>
                  </a:lnTo>
                  <a:lnTo>
                    <a:pt x="17536" y="222829"/>
                  </a:lnTo>
                  <a:lnTo>
                    <a:pt x="38994" y="199776"/>
                  </a:lnTo>
                  <a:lnTo>
                    <a:pt x="42571" y="183754"/>
                  </a:lnTo>
                  <a:lnTo>
                    <a:pt x="42947" y="182504"/>
                  </a:lnTo>
                  <a:lnTo>
                    <a:pt x="68803" y="170190"/>
                  </a:lnTo>
                  <a:lnTo>
                    <a:pt x="71313" y="164683"/>
                  </a:lnTo>
                  <a:lnTo>
                    <a:pt x="59700" y="149139"/>
                  </a:lnTo>
                  <a:lnTo>
                    <a:pt x="58887" y="147442"/>
                  </a:lnTo>
                  <a:lnTo>
                    <a:pt x="54458" y="143784"/>
                  </a:lnTo>
                  <a:lnTo>
                    <a:pt x="52274" y="130373"/>
                  </a:lnTo>
                  <a:lnTo>
                    <a:pt x="54132" y="121849"/>
                  </a:lnTo>
                  <a:lnTo>
                    <a:pt x="69352" y="122774"/>
                  </a:lnTo>
                  <a:lnTo>
                    <a:pt x="71618" y="123281"/>
                  </a:lnTo>
                  <a:lnTo>
                    <a:pt x="92131" y="122235"/>
                  </a:lnTo>
                  <a:lnTo>
                    <a:pt x="93573" y="121371"/>
                  </a:lnTo>
                  <a:lnTo>
                    <a:pt x="111323" y="101488"/>
                  </a:lnTo>
                  <a:lnTo>
                    <a:pt x="107025" y="91724"/>
                  </a:lnTo>
                  <a:lnTo>
                    <a:pt x="115651" y="68083"/>
                  </a:lnTo>
                  <a:lnTo>
                    <a:pt x="124623" y="65451"/>
                  </a:lnTo>
                  <a:lnTo>
                    <a:pt x="125029" y="57861"/>
                  </a:lnTo>
                  <a:lnTo>
                    <a:pt x="134671" y="45608"/>
                  </a:lnTo>
                  <a:lnTo>
                    <a:pt x="135443" y="45009"/>
                  </a:lnTo>
                  <a:lnTo>
                    <a:pt x="141062" y="34097"/>
                  </a:lnTo>
                  <a:lnTo>
                    <a:pt x="159340" y="26375"/>
                  </a:lnTo>
                  <a:lnTo>
                    <a:pt x="164338" y="15332"/>
                  </a:lnTo>
                  <a:lnTo>
                    <a:pt x="164511" y="15515"/>
                  </a:lnTo>
                  <a:lnTo>
                    <a:pt x="176519" y="20117"/>
                  </a:lnTo>
                  <a:lnTo>
                    <a:pt x="183856" y="14255"/>
                  </a:lnTo>
                  <a:lnTo>
                    <a:pt x="208199" y="13563"/>
                  </a:lnTo>
                  <a:lnTo>
                    <a:pt x="208992" y="13899"/>
                  </a:lnTo>
                  <a:lnTo>
                    <a:pt x="215534" y="14671"/>
                  </a:lnTo>
                  <a:lnTo>
                    <a:pt x="216530" y="15515"/>
                  </a:lnTo>
                  <a:lnTo>
                    <a:pt x="221671" y="13807"/>
                  </a:lnTo>
                  <a:lnTo>
                    <a:pt x="232115" y="0"/>
                  </a:lnTo>
                  <a:lnTo>
                    <a:pt x="240000" y="3983"/>
                  </a:lnTo>
                  <a:lnTo>
                    <a:pt x="259364" y="153"/>
                  </a:lnTo>
                  <a:lnTo>
                    <a:pt x="259720" y="213"/>
                  </a:lnTo>
                  <a:lnTo>
                    <a:pt x="263896" y="7041"/>
                  </a:lnTo>
                  <a:lnTo>
                    <a:pt x="281422" y="13533"/>
                  </a:lnTo>
                  <a:lnTo>
                    <a:pt x="303926" y="11024"/>
                  </a:lnTo>
                  <a:lnTo>
                    <a:pt x="312308" y="22697"/>
                  </a:lnTo>
                  <a:lnTo>
                    <a:pt x="313050" y="22789"/>
                  </a:lnTo>
                  <a:lnTo>
                    <a:pt x="322052" y="26589"/>
                  </a:lnTo>
                  <a:lnTo>
                    <a:pt x="330983" y="23439"/>
                  </a:lnTo>
                  <a:lnTo>
                    <a:pt x="333370" y="14976"/>
                  </a:lnTo>
                  <a:lnTo>
                    <a:pt x="343763" y="1823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1" name="40 福岡県"/>
            <p:cNvSpPr/>
            <p:nvPr/>
          </p:nvSpPr>
          <p:spPr>
            <a:xfrm>
              <a:off x="2953238" y="5031496"/>
              <a:ext cx="285354" cy="288737"/>
            </a:xfrm>
            <a:custGeom>
              <a:avLst/>
              <a:gdLst/>
              <a:ahLst/>
              <a:cxnLst/>
              <a:rect l="l" t="t" r="r" b="b"/>
              <a:pathLst>
                <a:path w="285354" h="288737">
                  <a:moveTo>
                    <a:pt x="283982" y="105939"/>
                  </a:moveTo>
                  <a:lnTo>
                    <a:pt x="281046" y="113376"/>
                  </a:lnTo>
                  <a:lnTo>
                    <a:pt x="280904" y="114147"/>
                  </a:lnTo>
                  <a:lnTo>
                    <a:pt x="285354" y="123190"/>
                  </a:lnTo>
                  <a:lnTo>
                    <a:pt x="279410" y="131938"/>
                  </a:lnTo>
                  <a:lnTo>
                    <a:pt x="281717" y="138532"/>
                  </a:lnTo>
                  <a:lnTo>
                    <a:pt x="254915" y="138196"/>
                  </a:lnTo>
                  <a:lnTo>
                    <a:pt x="254173" y="137516"/>
                  </a:lnTo>
                  <a:lnTo>
                    <a:pt x="246837" y="134803"/>
                  </a:lnTo>
                  <a:lnTo>
                    <a:pt x="233406" y="138196"/>
                  </a:lnTo>
                  <a:lnTo>
                    <a:pt x="232186" y="138379"/>
                  </a:lnTo>
                  <a:lnTo>
                    <a:pt x="214284" y="155671"/>
                  </a:lnTo>
                  <a:lnTo>
                    <a:pt x="213147" y="155702"/>
                  </a:lnTo>
                  <a:lnTo>
                    <a:pt x="209266" y="173452"/>
                  </a:lnTo>
                  <a:lnTo>
                    <a:pt x="200812" y="189138"/>
                  </a:lnTo>
                  <a:lnTo>
                    <a:pt x="203769" y="200061"/>
                  </a:lnTo>
                  <a:lnTo>
                    <a:pt x="201554" y="211278"/>
                  </a:lnTo>
                  <a:lnTo>
                    <a:pt x="194442" y="213888"/>
                  </a:lnTo>
                  <a:lnTo>
                    <a:pt x="194371" y="214610"/>
                  </a:lnTo>
                  <a:lnTo>
                    <a:pt x="197307" y="226640"/>
                  </a:lnTo>
                  <a:lnTo>
                    <a:pt x="206847" y="232969"/>
                  </a:lnTo>
                  <a:lnTo>
                    <a:pt x="207569" y="244379"/>
                  </a:lnTo>
                  <a:lnTo>
                    <a:pt x="198120" y="258095"/>
                  </a:lnTo>
                  <a:lnTo>
                    <a:pt x="197531" y="258308"/>
                  </a:lnTo>
                  <a:lnTo>
                    <a:pt x="180990" y="252283"/>
                  </a:lnTo>
                  <a:lnTo>
                    <a:pt x="158394" y="238323"/>
                  </a:lnTo>
                  <a:lnTo>
                    <a:pt x="152400" y="256906"/>
                  </a:lnTo>
                  <a:lnTo>
                    <a:pt x="151922" y="256581"/>
                  </a:lnTo>
                  <a:lnTo>
                    <a:pt x="134864" y="254742"/>
                  </a:lnTo>
                  <a:lnTo>
                    <a:pt x="129743" y="262433"/>
                  </a:lnTo>
                  <a:lnTo>
                    <a:pt x="129946" y="263286"/>
                  </a:lnTo>
                  <a:lnTo>
                    <a:pt x="112390" y="274716"/>
                  </a:lnTo>
                  <a:lnTo>
                    <a:pt x="117592" y="285537"/>
                  </a:lnTo>
                  <a:lnTo>
                    <a:pt x="117186" y="285659"/>
                  </a:lnTo>
                  <a:lnTo>
                    <a:pt x="107320" y="288737"/>
                  </a:lnTo>
                  <a:lnTo>
                    <a:pt x="92273" y="288473"/>
                  </a:lnTo>
                  <a:lnTo>
                    <a:pt x="95057" y="273436"/>
                  </a:lnTo>
                  <a:lnTo>
                    <a:pt x="88199" y="257149"/>
                  </a:lnTo>
                  <a:lnTo>
                    <a:pt x="77775" y="247498"/>
                  </a:lnTo>
                  <a:lnTo>
                    <a:pt x="73772" y="228306"/>
                  </a:lnTo>
                  <a:lnTo>
                    <a:pt x="93025" y="209783"/>
                  </a:lnTo>
                  <a:lnTo>
                    <a:pt x="93442" y="208839"/>
                  </a:lnTo>
                  <a:lnTo>
                    <a:pt x="104902" y="204551"/>
                  </a:lnTo>
                  <a:lnTo>
                    <a:pt x="108194" y="191374"/>
                  </a:lnTo>
                  <a:lnTo>
                    <a:pt x="108682" y="190835"/>
                  </a:lnTo>
                  <a:lnTo>
                    <a:pt x="122591" y="187269"/>
                  </a:lnTo>
                  <a:lnTo>
                    <a:pt x="124054" y="174112"/>
                  </a:lnTo>
                  <a:lnTo>
                    <a:pt x="124003" y="169134"/>
                  </a:lnTo>
                  <a:lnTo>
                    <a:pt x="122712" y="158710"/>
                  </a:lnTo>
                  <a:lnTo>
                    <a:pt x="122591" y="158557"/>
                  </a:lnTo>
                  <a:lnTo>
                    <a:pt x="116922" y="155752"/>
                  </a:lnTo>
                  <a:lnTo>
                    <a:pt x="104455" y="161950"/>
                  </a:lnTo>
                  <a:lnTo>
                    <a:pt x="104190" y="161920"/>
                  </a:lnTo>
                  <a:lnTo>
                    <a:pt x="104059" y="161900"/>
                  </a:lnTo>
                  <a:lnTo>
                    <a:pt x="103957" y="161980"/>
                  </a:lnTo>
                  <a:lnTo>
                    <a:pt x="91999" y="171541"/>
                  </a:lnTo>
                  <a:lnTo>
                    <a:pt x="91450" y="171633"/>
                  </a:lnTo>
                  <a:lnTo>
                    <a:pt x="83403" y="162814"/>
                  </a:lnTo>
                  <a:lnTo>
                    <a:pt x="83251" y="162225"/>
                  </a:lnTo>
                  <a:lnTo>
                    <a:pt x="74076" y="156799"/>
                  </a:lnTo>
                  <a:lnTo>
                    <a:pt x="73548" y="156951"/>
                  </a:lnTo>
                  <a:lnTo>
                    <a:pt x="56723" y="146487"/>
                  </a:lnTo>
                  <a:lnTo>
                    <a:pt x="40437" y="146040"/>
                  </a:lnTo>
                  <a:lnTo>
                    <a:pt x="31303" y="150155"/>
                  </a:lnTo>
                  <a:lnTo>
                    <a:pt x="31211" y="150093"/>
                  </a:lnTo>
                  <a:lnTo>
                    <a:pt x="15738" y="147228"/>
                  </a:lnTo>
                  <a:lnTo>
                    <a:pt x="0" y="150033"/>
                  </a:lnTo>
                  <a:lnTo>
                    <a:pt x="1341" y="141925"/>
                  </a:lnTo>
                  <a:lnTo>
                    <a:pt x="27575" y="129428"/>
                  </a:lnTo>
                  <a:lnTo>
                    <a:pt x="19324" y="123017"/>
                  </a:lnTo>
                  <a:lnTo>
                    <a:pt x="11339" y="117348"/>
                  </a:lnTo>
                  <a:lnTo>
                    <a:pt x="28153" y="109881"/>
                  </a:lnTo>
                  <a:lnTo>
                    <a:pt x="27676" y="104394"/>
                  </a:lnTo>
                  <a:lnTo>
                    <a:pt x="48270" y="96083"/>
                  </a:lnTo>
                  <a:lnTo>
                    <a:pt x="46949" y="105613"/>
                  </a:lnTo>
                  <a:lnTo>
                    <a:pt x="57170" y="115854"/>
                  </a:lnTo>
                  <a:lnTo>
                    <a:pt x="67290" y="111231"/>
                  </a:lnTo>
                  <a:lnTo>
                    <a:pt x="88027" y="109647"/>
                  </a:lnTo>
                  <a:lnTo>
                    <a:pt x="88697" y="84612"/>
                  </a:lnTo>
                  <a:lnTo>
                    <a:pt x="100483" y="73284"/>
                  </a:lnTo>
                  <a:lnTo>
                    <a:pt x="105532" y="64709"/>
                  </a:lnTo>
                  <a:lnTo>
                    <a:pt x="100157" y="52172"/>
                  </a:lnTo>
                  <a:lnTo>
                    <a:pt x="108214" y="42540"/>
                  </a:lnTo>
                  <a:lnTo>
                    <a:pt x="108590" y="35713"/>
                  </a:lnTo>
                  <a:lnTo>
                    <a:pt x="118984" y="31994"/>
                  </a:lnTo>
                  <a:lnTo>
                    <a:pt x="124328" y="24242"/>
                  </a:lnTo>
                  <a:lnTo>
                    <a:pt x="140015" y="27300"/>
                  </a:lnTo>
                  <a:lnTo>
                    <a:pt x="154219" y="20614"/>
                  </a:lnTo>
                  <a:lnTo>
                    <a:pt x="160233" y="10637"/>
                  </a:lnTo>
                  <a:lnTo>
                    <a:pt x="199421" y="12589"/>
                  </a:lnTo>
                  <a:lnTo>
                    <a:pt x="213391" y="23703"/>
                  </a:lnTo>
                  <a:lnTo>
                    <a:pt x="221021" y="18614"/>
                  </a:lnTo>
                  <a:lnTo>
                    <a:pt x="224577" y="9438"/>
                  </a:lnTo>
                  <a:lnTo>
                    <a:pt x="238506" y="0"/>
                  </a:lnTo>
                  <a:lnTo>
                    <a:pt x="243200" y="8392"/>
                  </a:lnTo>
                  <a:lnTo>
                    <a:pt x="238730" y="13543"/>
                  </a:lnTo>
                  <a:lnTo>
                    <a:pt x="236342" y="35621"/>
                  </a:lnTo>
                  <a:lnTo>
                    <a:pt x="227218" y="42083"/>
                  </a:lnTo>
                  <a:lnTo>
                    <a:pt x="229657" y="48046"/>
                  </a:lnTo>
                  <a:lnTo>
                    <a:pt x="242356" y="60462"/>
                  </a:lnTo>
                  <a:lnTo>
                    <a:pt x="239004" y="65867"/>
                  </a:lnTo>
                  <a:lnTo>
                    <a:pt x="245568" y="79147"/>
                  </a:lnTo>
                  <a:lnTo>
                    <a:pt x="262850" y="105257"/>
                  </a:lnTo>
                  <a:lnTo>
                    <a:pt x="268793" y="102809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2" name="41 佐賀県"/>
            <p:cNvSpPr/>
            <p:nvPr/>
          </p:nvSpPr>
          <p:spPr>
            <a:xfrm>
              <a:off x="2882626" y="5157999"/>
              <a:ext cx="194666" cy="174782"/>
            </a:xfrm>
            <a:custGeom>
              <a:avLst/>
              <a:gdLst/>
              <a:ahLst/>
              <a:cxnLst/>
              <a:rect l="l" t="t" r="r" b="b"/>
              <a:pathLst>
                <a:path w="194666" h="174782">
                  <a:moveTo>
                    <a:pt x="162062" y="45131"/>
                  </a:moveTo>
                  <a:lnTo>
                    <a:pt x="162610" y="45040"/>
                  </a:lnTo>
                  <a:lnTo>
                    <a:pt x="174569" y="35479"/>
                  </a:lnTo>
                  <a:lnTo>
                    <a:pt x="174671" y="35397"/>
                  </a:lnTo>
                  <a:lnTo>
                    <a:pt x="174803" y="35417"/>
                  </a:lnTo>
                  <a:lnTo>
                    <a:pt x="175067" y="35449"/>
                  </a:lnTo>
                  <a:lnTo>
                    <a:pt x="187533" y="29251"/>
                  </a:lnTo>
                  <a:lnTo>
                    <a:pt x="193203" y="32055"/>
                  </a:lnTo>
                  <a:lnTo>
                    <a:pt x="193324" y="32207"/>
                  </a:lnTo>
                  <a:lnTo>
                    <a:pt x="194614" y="42631"/>
                  </a:lnTo>
                  <a:lnTo>
                    <a:pt x="194666" y="47610"/>
                  </a:lnTo>
                  <a:lnTo>
                    <a:pt x="193203" y="60767"/>
                  </a:lnTo>
                  <a:lnTo>
                    <a:pt x="179294" y="64334"/>
                  </a:lnTo>
                  <a:lnTo>
                    <a:pt x="178805" y="64871"/>
                  </a:lnTo>
                  <a:lnTo>
                    <a:pt x="175514" y="78050"/>
                  </a:lnTo>
                  <a:lnTo>
                    <a:pt x="164053" y="82336"/>
                  </a:lnTo>
                  <a:lnTo>
                    <a:pt x="163637" y="83282"/>
                  </a:lnTo>
                  <a:lnTo>
                    <a:pt x="144384" y="101803"/>
                  </a:lnTo>
                  <a:lnTo>
                    <a:pt x="148387" y="120995"/>
                  </a:lnTo>
                  <a:lnTo>
                    <a:pt x="131653" y="119126"/>
                  </a:lnTo>
                  <a:lnTo>
                    <a:pt x="122408" y="106202"/>
                  </a:lnTo>
                  <a:lnTo>
                    <a:pt x="97171" y="129245"/>
                  </a:lnTo>
                  <a:lnTo>
                    <a:pt x="95453" y="139070"/>
                  </a:lnTo>
                  <a:lnTo>
                    <a:pt x="102118" y="147533"/>
                  </a:lnTo>
                  <a:lnTo>
                    <a:pt x="109951" y="174782"/>
                  </a:lnTo>
                  <a:lnTo>
                    <a:pt x="97150" y="173685"/>
                  </a:lnTo>
                  <a:lnTo>
                    <a:pt x="79167" y="167162"/>
                  </a:lnTo>
                  <a:lnTo>
                    <a:pt x="77206" y="166685"/>
                  </a:lnTo>
                  <a:lnTo>
                    <a:pt x="71232" y="161940"/>
                  </a:lnTo>
                  <a:lnTo>
                    <a:pt x="70490" y="161473"/>
                  </a:lnTo>
                  <a:lnTo>
                    <a:pt x="60198" y="155031"/>
                  </a:lnTo>
                  <a:lnTo>
                    <a:pt x="55768" y="145807"/>
                  </a:lnTo>
                  <a:lnTo>
                    <a:pt x="44704" y="140645"/>
                  </a:lnTo>
                  <a:lnTo>
                    <a:pt x="41371" y="131419"/>
                  </a:lnTo>
                  <a:lnTo>
                    <a:pt x="41351" y="131268"/>
                  </a:lnTo>
                  <a:lnTo>
                    <a:pt x="47813" y="130018"/>
                  </a:lnTo>
                  <a:lnTo>
                    <a:pt x="44653" y="113568"/>
                  </a:lnTo>
                  <a:lnTo>
                    <a:pt x="28418" y="113660"/>
                  </a:lnTo>
                  <a:lnTo>
                    <a:pt x="27452" y="112471"/>
                  </a:lnTo>
                  <a:lnTo>
                    <a:pt x="14448" y="107899"/>
                  </a:lnTo>
                  <a:lnTo>
                    <a:pt x="14020" y="91674"/>
                  </a:lnTo>
                  <a:lnTo>
                    <a:pt x="4826" y="82692"/>
                  </a:lnTo>
                  <a:lnTo>
                    <a:pt x="4623" y="82336"/>
                  </a:lnTo>
                  <a:lnTo>
                    <a:pt x="0" y="76271"/>
                  </a:lnTo>
                  <a:lnTo>
                    <a:pt x="7904" y="61539"/>
                  </a:lnTo>
                  <a:lnTo>
                    <a:pt x="17201" y="69870"/>
                  </a:lnTo>
                  <a:lnTo>
                    <a:pt x="21834" y="65288"/>
                  </a:lnTo>
                  <a:lnTo>
                    <a:pt x="26752" y="42124"/>
                  </a:lnTo>
                  <a:lnTo>
                    <a:pt x="19588" y="41474"/>
                  </a:lnTo>
                  <a:lnTo>
                    <a:pt x="6045" y="28692"/>
                  </a:lnTo>
                  <a:lnTo>
                    <a:pt x="17831" y="8087"/>
                  </a:lnTo>
                  <a:lnTo>
                    <a:pt x="32817" y="0"/>
                  </a:lnTo>
                  <a:lnTo>
                    <a:pt x="46472" y="5527"/>
                  </a:lnTo>
                  <a:lnTo>
                    <a:pt x="49550" y="12263"/>
                  </a:lnTo>
                  <a:lnTo>
                    <a:pt x="44358" y="19477"/>
                  </a:lnTo>
                  <a:lnTo>
                    <a:pt x="51623" y="26935"/>
                  </a:lnTo>
                  <a:lnTo>
                    <a:pt x="66538" y="29617"/>
                  </a:lnTo>
                  <a:lnTo>
                    <a:pt x="70612" y="23530"/>
                  </a:lnTo>
                  <a:lnTo>
                    <a:pt x="86350" y="20727"/>
                  </a:lnTo>
                  <a:lnTo>
                    <a:pt x="101824" y="23592"/>
                  </a:lnTo>
                  <a:lnTo>
                    <a:pt x="101915" y="23653"/>
                  </a:lnTo>
                  <a:lnTo>
                    <a:pt x="111048" y="19538"/>
                  </a:lnTo>
                  <a:lnTo>
                    <a:pt x="127336" y="19985"/>
                  </a:lnTo>
                  <a:lnTo>
                    <a:pt x="144161" y="30450"/>
                  </a:lnTo>
                  <a:lnTo>
                    <a:pt x="144688" y="30297"/>
                  </a:lnTo>
                  <a:lnTo>
                    <a:pt x="153863" y="35723"/>
                  </a:lnTo>
                  <a:lnTo>
                    <a:pt x="154015" y="3631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3" name="42 長崎県"/>
            <p:cNvSpPr/>
            <p:nvPr/>
          </p:nvSpPr>
          <p:spPr>
            <a:xfrm>
              <a:off x="2593990" y="4810344"/>
              <a:ext cx="442377" cy="636158"/>
            </a:xfrm>
            <a:custGeom>
              <a:avLst/>
              <a:gdLst/>
              <a:ahLst/>
              <a:cxnLst/>
              <a:rect l="l" t="t" r="r" b="b"/>
              <a:pathLst>
                <a:path w="442377" h="636158">
                  <a:moveTo>
                    <a:pt x="316088" y="460126"/>
                  </a:moveTo>
                  <a:lnTo>
                    <a:pt x="317053" y="461315"/>
                  </a:lnTo>
                  <a:lnTo>
                    <a:pt x="333289" y="461223"/>
                  </a:lnTo>
                  <a:lnTo>
                    <a:pt x="336448" y="477673"/>
                  </a:lnTo>
                  <a:lnTo>
                    <a:pt x="329987" y="478922"/>
                  </a:lnTo>
                  <a:lnTo>
                    <a:pt x="330007" y="479074"/>
                  </a:lnTo>
                  <a:lnTo>
                    <a:pt x="333339" y="488300"/>
                  </a:lnTo>
                  <a:lnTo>
                    <a:pt x="344403" y="493461"/>
                  </a:lnTo>
                  <a:lnTo>
                    <a:pt x="348834" y="502686"/>
                  </a:lnTo>
                  <a:lnTo>
                    <a:pt x="359125" y="509128"/>
                  </a:lnTo>
                  <a:lnTo>
                    <a:pt x="359868" y="509595"/>
                  </a:lnTo>
                  <a:lnTo>
                    <a:pt x="365841" y="514340"/>
                  </a:lnTo>
                  <a:lnTo>
                    <a:pt x="367802" y="514817"/>
                  </a:lnTo>
                  <a:lnTo>
                    <a:pt x="385785" y="521340"/>
                  </a:lnTo>
                  <a:lnTo>
                    <a:pt x="398587" y="522437"/>
                  </a:lnTo>
                  <a:lnTo>
                    <a:pt x="398760" y="531318"/>
                  </a:lnTo>
                  <a:lnTo>
                    <a:pt x="387177" y="541833"/>
                  </a:lnTo>
                  <a:lnTo>
                    <a:pt x="397094" y="555305"/>
                  </a:lnTo>
                  <a:lnTo>
                    <a:pt x="409174" y="547167"/>
                  </a:lnTo>
                  <a:lnTo>
                    <a:pt x="424251" y="546008"/>
                  </a:lnTo>
                  <a:lnTo>
                    <a:pt x="433344" y="553202"/>
                  </a:lnTo>
                  <a:lnTo>
                    <a:pt x="442377" y="572851"/>
                  </a:lnTo>
                  <a:lnTo>
                    <a:pt x="441279" y="588020"/>
                  </a:lnTo>
                  <a:lnTo>
                    <a:pt x="434543" y="596707"/>
                  </a:lnTo>
                  <a:lnTo>
                    <a:pt x="435183" y="606694"/>
                  </a:lnTo>
                  <a:lnTo>
                    <a:pt x="423276" y="613491"/>
                  </a:lnTo>
                  <a:lnTo>
                    <a:pt x="416560" y="612658"/>
                  </a:lnTo>
                  <a:lnTo>
                    <a:pt x="402793" y="627044"/>
                  </a:lnTo>
                  <a:lnTo>
                    <a:pt x="397164" y="627390"/>
                  </a:lnTo>
                  <a:lnTo>
                    <a:pt x="380786" y="616590"/>
                  </a:lnTo>
                  <a:lnTo>
                    <a:pt x="381528" y="604571"/>
                  </a:lnTo>
                  <a:lnTo>
                    <a:pt x="397937" y="593669"/>
                  </a:lnTo>
                  <a:lnTo>
                    <a:pt x="400324" y="589259"/>
                  </a:lnTo>
                  <a:lnTo>
                    <a:pt x="393091" y="571134"/>
                  </a:lnTo>
                  <a:lnTo>
                    <a:pt x="379466" y="573146"/>
                  </a:lnTo>
                  <a:lnTo>
                    <a:pt x="369316" y="571164"/>
                  </a:lnTo>
                  <a:lnTo>
                    <a:pt x="354523" y="581843"/>
                  </a:lnTo>
                  <a:lnTo>
                    <a:pt x="338185" y="579831"/>
                  </a:lnTo>
                  <a:lnTo>
                    <a:pt x="334406" y="591424"/>
                  </a:lnTo>
                  <a:lnTo>
                    <a:pt x="322722" y="610118"/>
                  </a:lnTo>
                  <a:lnTo>
                    <a:pt x="307533" y="618947"/>
                  </a:lnTo>
                  <a:lnTo>
                    <a:pt x="305145" y="625561"/>
                  </a:lnTo>
                  <a:lnTo>
                    <a:pt x="294975" y="633771"/>
                  </a:lnTo>
                  <a:lnTo>
                    <a:pt x="283637" y="633862"/>
                  </a:lnTo>
                  <a:lnTo>
                    <a:pt x="293858" y="627512"/>
                  </a:lnTo>
                  <a:lnTo>
                    <a:pt x="303134" y="612252"/>
                  </a:lnTo>
                  <a:lnTo>
                    <a:pt x="301569" y="601167"/>
                  </a:lnTo>
                  <a:lnTo>
                    <a:pt x="311831" y="592867"/>
                  </a:lnTo>
                  <a:lnTo>
                    <a:pt x="297963" y="579861"/>
                  </a:lnTo>
                  <a:lnTo>
                    <a:pt x="285374" y="562996"/>
                  </a:lnTo>
                  <a:lnTo>
                    <a:pt x="271973" y="555752"/>
                  </a:lnTo>
                  <a:lnTo>
                    <a:pt x="267472" y="544291"/>
                  </a:lnTo>
                  <a:lnTo>
                    <a:pt x="256336" y="522224"/>
                  </a:lnTo>
                  <a:lnTo>
                    <a:pt x="260492" y="512887"/>
                  </a:lnTo>
                  <a:lnTo>
                    <a:pt x="268315" y="480853"/>
                  </a:lnTo>
                  <a:lnTo>
                    <a:pt x="288879" y="494914"/>
                  </a:lnTo>
                  <a:lnTo>
                    <a:pt x="291470" y="506425"/>
                  </a:lnTo>
                  <a:lnTo>
                    <a:pt x="301609" y="510458"/>
                  </a:lnTo>
                  <a:lnTo>
                    <a:pt x="303428" y="525933"/>
                  </a:lnTo>
                  <a:lnTo>
                    <a:pt x="298104" y="548528"/>
                  </a:lnTo>
                  <a:lnTo>
                    <a:pt x="309717" y="556961"/>
                  </a:lnTo>
                  <a:lnTo>
                    <a:pt x="322996" y="546394"/>
                  </a:lnTo>
                  <a:lnTo>
                    <a:pt x="343804" y="557550"/>
                  </a:lnTo>
                  <a:lnTo>
                    <a:pt x="337099" y="538429"/>
                  </a:lnTo>
                  <a:lnTo>
                    <a:pt x="331206" y="532089"/>
                  </a:lnTo>
                  <a:lnTo>
                    <a:pt x="335056" y="505836"/>
                  </a:lnTo>
                  <a:lnTo>
                    <a:pt x="317927" y="491206"/>
                  </a:lnTo>
                  <a:lnTo>
                    <a:pt x="308630" y="493583"/>
                  </a:lnTo>
                  <a:lnTo>
                    <a:pt x="299649" y="490200"/>
                  </a:lnTo>
                  <a:lnTo>
                    <a:pt x="295818" y="479786"/>
                  </a:lnTo>
                  <a:lnTo>
                    <a:pt x="297860" y="477317"/>
                  </a:lnTo>
                  <a:lnTo>
                    <a:pt x="298307" y="471292"/>
                  </a:lnTo>
                  <a:lnTo>
                    <a:pt x="297333" y="469250"/>
                  </a:lnTo>
                  <a:lnTo>
                    <a:pt x="295128" y="467787"/>
                  </a:lnTo>
                  <a:lnTo>
                    <a:pt x="286969" y="467228"/>
                  </a:lnTo>
                  <a:lnTo>
                    <a:pt x="279288" y="469544"/>
                  </a:lnTo>
                  <a:lnTo>
                    <a:pt x="276870" y="475387"/>
                  </a:lnTo>
                  <a:lnTo>
                    <a:pt x="263591" y="474533"/>
                  </a:lnTo>
                  <a:lnTo>
                    <a:pt x="263570" y="474472"/>
                  </a:lnTo>
                  <a:lnTo>
                    <a:pt x="263500" y="474228"/>
                  </a:lnTo>
                  <a:lnTo>
                    <a:pt x="270287" y="467461"/>
                  </a:lnTo>
                  <a:lnTo>
                    <a:pt x="238557" y="436890"/>
                  </a:lnTo>
                  <a:lnTo>
                    <a:pt x="246391" y="429636"/>
                  </a:lnTo>
                  <a:lnTo>
                    <a:pt x="242133" y="411897"/>
                  </a:lnTo>
                  <a:lnTo>
                    <a:pt x="243657" y="397408"/>
                  </a:lnTo>
                  <a:lnTo>
                    <a:pt x="274737" y="407172"/>
                  </a:lnTo>
                  <a:lnTo>
                    <a:pt x="296021" y="399907"/>
                  </a:lnTo>
                  <a:lnTo>
                    <a:pt x="296540" y="409194"/>
                  </a:lnTo>
                  <a:lnTo>
                    <a:pt x="288636" y="423926"/>
                  </a:lnTo>
                  <a:lnTo>
                    <a:pt x="293258" y="429991"/>
                  </a:lnTo>
                  <a:lnTo>
                    <a:pt x="293461" y="430347"/>
                  </a:lnTo>
                  <a:lnTo>
                    <a:pt x="302656" y="439329"/>
                  </a:lnTo>
                  <a:lnTo>
                    <a:pt x="303083" y="455554"/>
                  </a:lnTo>
                  <a:close/>
                  <a:moveTo>
                    <a:pt x="138653" y="429991"/>
                  </a:moveTo>
                  <a:lnTo>
                    <a:pt x="130515" y="437215"/>
                  </a:lnTo>
                  <a:lnTo>
                    <a:pt x="117266" y="429839"/>
                  </a:lnTo>
                  <a:lnTo>
                    <a:pt x="128260" y="424932"/>
                  </a:lnTo>
                  <a:close/>
                  <a:moveTo>
                    <a:pt x="286400" y="491622"/>
                  </a:moveTo>
                  <a:lnTo>
                    <a:pt x="285649" y="473101"/>
                  </a:lnTo>
                  <a:lnTo>
                    <a:pt x="290626" y="467909"/>
                  </a:lnTo>
                  <a:lnTo>
                    <a:pt x="297292" y="469483"/>
                  </a:lnTo>
                  <a:lnTo>
                    <a:pt x="297241" y="477408"/>
                  </a:lnTo>
                  <a:lnTo>
                    <a:pt x="295473" y="479430"/>
                  </a:lnTo>
                  <a:lnTo>
                    <a:pt x="297190" y="485811"/>
                  </a:lnTo>
                  <a:close/>
                  <a:moveTo>
                    <a:pt x="193151" y="460218"/>
                  </a:moveTo>
                  <a:lnTo>
                    <a:pt x="198374" y="456448"/>
                  </a:lnTo>
                  <a:lnTo>
                    <a:pt x="194473" y="443840"/>
                  </a:lnTo>
                  <a:lnTo>
                    <a:pt x="202875" y="436829"/>
                  </a:lnTo>
                  <a:lnTo>
                    <a:pt x="201686" y="428173"/>
                  </a:lnTo>
                  <a:lnTo>
                    <a:pt x="211033" y="422107"/>
                  </a:lnTo>
                  <a:lnTo>
                    <a:pt x="208615" y="407202"/>
                  </a:lnTo>
                  <a:lnTo>
                    <a:pt x="224708" y="404195"/>
                  </a:lnTo>
                  <a:lnTo>
                    <a:pt x="235895" y="398444"/>
                  </a:lnTo>
                  <a:lnTo>
                    <a:pt x="232115" y="418155"/>
                  </a:lnTo>
                  <a:lnTo>
                    <a:pt x="225308" y="421153"/>
                  </a:lnTo>
                  <a:lnTo>
                    <a:pt x="224536" y="433344"/>
                  </a:lnTo>
                  <a:lnTo>
                    <a:pt x="207823" y="453654"/>
                  </a:lnTo>
                  <a:close/>
                  <a:moveTo>
                    <a:pt x="224231" y="370058"/>
                  </a:moveTo>
                  <a:lnTo>
                    <a:pt x="237185" y="358729"/>
                  </a:lnTo>
                  <a:lnTo>
                    <a:pt x="237612" y="370769"/>
                  </a:lnTo>
                  <a:close/>
                  <a:moveTo>
                    <a:pt x="167691" y="85212"/>
                  </a:moveTo>
                  <a:lnTo>
                    <a:pt x="167864" y="71943"/>
                  </a:lnTo>
                  <a:lnTo>
                    <a:pt x="181091" y="47477"/>
                  </a:lnTo>
                  <a:lnTo>
                    <a:pt x="171227" y="40833"/>
                  </a:lnTo>
                  <a:lnTo>
                    <a:pt x="176042" y="34819"/>
                  </a:lnTo>
                  <a:lnTo>
                    <a:pt x="179405" y="17384"/>
                  </a:lnTo>
                  <a:lnTo>
                    <a:pt x="194127" y="18654"/>
                  </a:lnTo>
                  <a:lnTo>
                    <a:pt x="204074" y="4928"/>
                  </a:lnTo>
                  <a:lnTo>
                    <a:pt x="211257" y="0"/>
                  </a:lnTo>
                  <a:lnTo>
                    <a:pt x="221945" y="12253"/>
                  </a:lnTo>
                  <a:lnTo>
                    <a:pt x="217170" y="45720"/>
                  </a:lnTo>
                  <a:lnTo>
                    <a:pt x="191811" y="76231"/>
                  </a:lnTo>
                  <a:lnTo>
                    <a:pt x="193375" y="97414"/>
                  </a:lnTo>
                  <a:lnTo>
                    <a:pt x="197755" y="103977"/>
                  </a:lnTo>
                  <a:lnTo>
                    <a:pt x="194300" y="118100"/>
                  </a:lnTo>
                  <a:lnTo>
                    <a:pt x="187066" y="122804"/>
                  </a:lnTo>
                  <a:lnTo>
                    <a:pt x="186761" y="102809"/>
                  </a:lnTo>
                  <a:lnTo>
                    <a:pt x="174336" y="100848"/>
                  </a:lnTo>
                  <a:close/>
                  <a:moveTo>
                    <a:pt x="164358" y="123281"/>
                  </a:moveTo>
                  <a:lnTo>
                    <a:pt x="169661" y="117175"/>
                  </a:lnTo>
                  <a:lnTo>
                    <a:pt x="182169" y="122499"/>
                  </a:lnTo>
                  <a:lnTo>
                    <a:pt x="169387" y="172862"/>
                  </a:lnTo>
                  <a:lnTo>
                    <a:pt x="157419" y="180675"/>
                  </a:lnTo>
                  <a:lnTo>
                    <a:pt x="142402" y="178664"/>
                  </a:lnTo>
                  <a:lnTo>
                    <a:pt x="144567" y="146172"/>
                  </a:lnTo>
                  <a:lnTo>
                    <a:pt x="150683" y="113193"/>
                  </a:lnTo>
                  <a:close/>
                  <a:moveTo>
                    <a:pt x="268417" y="286990"/>
                  </a:moveTo>
                  <a:lnTo>
                    <a:pt x="260858" y="286065"/>
                  </a:lnTo>
                  <a:lnTo>
                    <a:pt x="268092" y="258450"/>
                  </a:lnTo>
                  <a:lnTo>
                    <a:pt x="275031" y="253035"/>
                  </a:lnTo>
                  <a:lnTo>
                    <a:pt x="292141" y="259405"/>
                  </a:lnTo>
                  <a:lnTo>
                    <a:pt x="287792" y="270124"/>
                  </a:lnTo>
                  <a:lnTo>
                    <a:pt x="295626" y="281279"/>
                  </a:lnTo>
                  <a:lnTo>
                    <a:pt x="295371" y="288757"/>
                  </a:lnTo>
                  <a:lnTo>
                    <a:pt x="283535" y="290586"/>
                  </a:lnTo>
                  <a:lnTo>
                    <a:pt x="277744" y="299852"/>
                  </a:lnTo>
                  <a:close/>
                  <a:moveTo>
                    <a:pt x="2387" y="617352"/>
                  </a:moveTo>
                  <a:lnTo>
                    <a:pt x="9500" y="618449"/>
                  </a:lnTo>
                  <a:lnTo>
                    <a:pt x="16662" y="608909"/>
                  </a:lnTo>
                  <a:lnTo>
                    <a:pt x="12416" y="598983"/>
                  </a:lnTo>
                  <a:lnTo>
                    <a:pt x="12162" y="578673"/>
                  </a:lnTo>
                  <a:lnTo>
                    <a:pt x="20767" y="575778"/>
                  </a:lnTo>
                  <a:lnTo>
                    <a:pt x="27005" y="587695"/>
                  </a:lnTo>
                  <a:lnTo>
                    <a:pt x="41554" y="581223"/>
                  </a:lnTo>
                  <a:lnTo>
                    <a:pt x="48290" y="572760"/>
                  </a:lnTo>
                  <a:lnTo>
                    <a:pt x="57343" y="583113"/>
                  </a:lnTo>
                  <a:lnTo>
                    <a:pt x="61945" y="600111"/>
                  </a:lnTo>
                  <a:lnTo>
                    <a:pt x="70795" y="608086"/>
                  </a:lnTo>
                  <a:lnTo>
                    <a:pt x="67757" y="615737"/>
                  </a:lnTo>
                  <a:lnTo>
                    <a:pt x="56621" y="618124"/>
                  </a:lnTo>
                  <a:lnTo>
                    <a:pt x="51775" y="612252"/>
                  </a:lnTo>
                  <a:lnTo>
                    <a:pt x="42743" y="615411"/>
                  </a:lnTo>
                  <a:lnTo>
                    <a:pt x="42550" y="623235"/>
                  </a:lnTo>
                  <a:lnTo>
                    <a:pt x="48493" y="631170"/>
                  </a:lnTo>
                  <a:lnTo>
                    <a:pt x="43444" y="636158"/>
                  </a:lnTo>
                  <a:lnTo>
                    <a:pt x="34463" y="626567"/>
                  </a:lnTo>
                  <a:lnTo>
                    <a:pt x="22556" y="627867"/>
                  </a:lnTo>
                  <a:lnTo>
                    <a:pt x="0" y="624911"/>
                  </a:lnTo>
                  <a:close/>
                  <a:moveTo>
                    <a:pt x="69504" y="549981"/>
                  </a:moveTo>
                  <a:lnTo>
                    <a:pt x="73182" y="546577"/>
                  </a:lnTo>
                  <a:lnTo>
                    <a:pt x="90708" y="554858"/>
                  </a:lnTo>
                  <a:lnTo>
                    <a:pt x="84622" y="562762"/>
                  </a:lnTo>
                  <a:close/>
                  <a:moveTo>
                    <a:pt x="75672" y="572374"/>
                  </a:moveTo>
                  <a:lnTo>
                    <a:pt x="66620" y="580360"/>
                  </a:lnTo>
                  <a:lnTo>
                    <a:pt x="58857" y="570667"/>
                  </a:lnTo>
                  <a:lnTo>
                    <a:pt x="58959" y="559684"/>
                  </a:lnTo>
                  <a:lnTo>
                    <a:pt x="66345" y="556372"/>
                  </a:lnTo>
                  <a:lnTo>
                    <a:pt x="75194" y="563149"/>
                  </a:lnTo>
                  <a:close/>
                  <a:moveTo>
                    <a:pt x="120203" y="497881"/>
                  </a:moveTo>
                  <a:lnTo>
                    <a:pt x="122591" y="513567"/>
                  </a:lnTo>
                  <a:lnTo>
                    <a:pt x="130495" y="514634"/>
                  </a:lnTo>
                  <a:lnTo>
                    <a:pt x="143672" y="508112"/>
                  </a:lnTo>
                  <a:lnTo>
                    <a:pt x="145237" y="518759"/>
                  </a:lnTo>
                  <a:lnTo>
                    <a:pt x="129326" y="528533"/>
                  </a:lnTo>
                  <a:lnTo>
                    <a:pt x="123780" y="534640"/>
                  </a:lnTo>
                  <a:lnTo>
                    <a:pt x="122814" y="553232"/>
                  </a:lnTo>
                  <a:lnTo>
                    <a:pt x="110927" y="552085"/>
                  </a:lnTo>
                  <a:lnTo>
                    <a:pt x="112095" y="534345"/>
                  </a:lnTo>
                  <a:lnTo>
                    <a:pt x="101600" y="527975"/>
                  </a:lnTo>
                  <a:lnTo>
                    <a:pt x="99344" y="520212"/>
                  </a:lnTo>
                  <a:lnTo>
                    <a:pt x="112938" y="516565"/>
                  </a:lnTo>
                  <a:lnTo>
                    <a:pt x="110429" y="502097"/>
                  </a:lnTo>
                  <a:close/>
                  <a:moveTo>
                    <a:pt x="91359" y="542341"/>
                  </a:moveTo>
                  <a:lnTo>
                    <a:pt x="102647" y="532272"/>
                  </a:lnTo>
                  <a:lnTo>
                    <a:pt x="108112" y="541426"/>
                  </a:lnTo>
                  <a:lnTo>
                    <a:pt x="107442" y="553741"/>
                  </a:lnTo>
                  <a:lnTo>
                    <a:pt x="93422" y="54713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4" name="43 熊本県"/>
            <p:cNvSpPr/>
            <p:nvPr/>
          </p:nvSpPr>
          <p:spPr>
            <a:xfrm>
              <a:off x="2935813" y="5262748"/>
              <a:ext cx="337241" cy="323688"/>
            </a:xfrm>
            <a:custGeom>
              <a:avLst/>
              <a:gdLst/>
              <a:ahLst/>
              <a:cxnLst/>
              <a:rect l="l" t="t" r="r" b="b"/>
              <a:pathLst>
                <a:path w="337241" h="323688">
                  <a:moveTo>
                    <a:pt x="147371" y="32034"/>
                  </a:moveTo>
                  <a:lnTo>
                    <a:pt x="147167" y="31181"/>
                  </a:lnTo>
                  <a:lnTo>
                    <a:pt x="152288" y="23490"/>
                  </a:lnTo>
                  <a:lnTo>
                    <a:pt x="169347" y="25329"/>
                  </a:lnTo>
                  <a:lnTo>
                    <a:pt x="169824" y="25654"/>
                  </a:lnTo>
                  <a:lnTo>
                    <a:pt x="175819" y="7071"/>
                  </a:lnTo>
                  <a:lnTo>
                    <a:pt x="198415" y="21031"/>
                  </a:lnTo>
                  <a:lnTo>
                    <a:pt x="214955" y="27056"/>
                  </a:lnTo>
                  <a:lnTo>
                    <a:pt x="215727" y="27381"/>
                  </a:lnTo>
                  <a:lnTo>
                    <a:pt x="226487" y="31658"/>
                  </a:lnTo>
                  <a:lnTo>
                    <a:pt x="230520" y="38892"/>
                  </a:lnTo>
                  <a:lnTo>
                    <a:pt x="254335" y="50018"/>
                  </a:lnTo>
                  <a:lnTo>
                    <a:pt x="255260" y="49103"/>
                  </a:lnTo>
                  <a:lnTo>
                    <a:pt x="260177" y="30704"/>
                  </a:lnTo>
                  <a:lnTo>
                    <a:pt x="259415" y="28712"/>
                  </a:lnTo>
                  <a:lnTo>
                    <a:pt x="251054" y="17435"/>
                  </a:lnTo>
                  <a:lnTo>
                    <a:pt x="253716" y="4928"/>
                  </a:lnTo>
                  <a:lnTo>
                    <a:pt x="270378" y="0"/>
                  </a:lnTo>
                  <a:lnTo>
                    <a:pt x="283027" y="3505"/>
                  </a:lnTo>
                  <a:lnTo>
                    <a:pt x="295463" y="16124"/>
                  </a:lnTo>
                  <a:lnTo>
                    <a:pt x="298552" y="30318"/>
                  </a:lnTo>
                  <a:lnTo>
                    <a:pt x="303398" y="34981"/>
                  </a:lnTo>
                  <a:lnTo>
                    <a:pt x="303571" y="35042"/>
                  </a:lnTo>
                  <a:lnTo>
                    <a:pt x="304759" y="36139"/>
                  </a:lnTo>
                  <a:lnTo>
                    <a:pt x="304292" y="36850"/>
                  </a:lnTo>
                  <a:lnTo>
                    <a:pt x="310977" y="52801"/>
                  </a:lnTo>
                  <a:lnTo>
                    <a:pt x="316971" y="59324"/>
                  </a:lnTo>
                  <a:lnTo>
                    <a:pt x="316647" y="69464"/>
                  </a:lnTo>
                  <a:lnTo>
                    <a:pt x="316575" y="70145"/>
                  </a:lnTo>
                  <a:lnTo>
                    <a:pt x="318293" y="84369"/>
                  </a:lnTo>
                  <a:lnTo>
                    <a:pt x="318658" y="85344"/>
                  </a:lnTo>
                  <a:lnTo>
                    <a:pt x="320975" y="93635"/>
                  </a:lnTo>
                  <a:lnTo>
                    <a:pt x="336835" y="107188"/>
                  </a:lnTo>
                  <a:lnTo>
                    <a:pt x="337241" y="107462"/>
                  </a:lnTo>
                  <a:lnTo>
                    <a:pt x="326522" y="107848"/>
                  </a:lnTo>
                  <a:lnTo>
                    <a:pt x="318790" y="112522"/>
                  </a:lnTo>
                  <a:lnTo>
                    <a:pt x="313538" y="132689"/>
                  </a:lnTo>
                  <a:lnTo>
                    <a:pt x="312948" y="133695"/>
                  </a:lnTo>
                  <a:lnTo>
                    <a:pt x="299963" y="143835"/>
                  </a:lnTo>
                  <a:lnTo>
                    <a:pt x="298846" y="155031"/>
                  </a:lnTo>
                  <a:lnTo>
                    <a:pt x="290992" y="153822"/>
                  </a:lnTo>
                  <a:lnTo>
                    <a:pt x="284124" y="165781"/>
                  </a:lnTo>
                  <a:lnTo>
                    <a:pt x="285100" y="176551"/>
                  </a:lnTo>
                  <a:lnTo>
                    <a:pt x="280101" y="182606"/>
                  </a:lnTo>
                  <a:lnTo>
                    <a:pt x="268366" y="179862"/>
                  </a:lnTo>
                  <a:lnTo>
                    <a:pt x="260381" y="191069"/>
                  </a:lnTo>
                  <a:lnTo>
                    <a:pt x="259862" y="192044"/>
                  </a:lnTo>
                  <a:lnTo>
                    <a:pt x="257718" y="201188"/>
                  </a:lnTo>
                  <a:lnTo>
                    <a:pt x="258988" y="216601"/>
                  </a:lnTo>
                  <a:lnTo>
                    <a:pt x="259039" y="216834"/>
                  </a:lnTo>
                  <a:lnTo>
                    <a:pt x="266273" y="232806"/>
                  </a:lnTo>
                  <a:lnTo>
                    <a:pt x="271445" y="232836"/>
                  </a:lnTo>
                  <a:lnTo>
                    <a:pt x="273853" y="246705"/>
                  </a:lnTo>
                  <a:lnTo>
                    <a:pt x="283210" y="255859"/>
                  </a:lnTo>
                  <a:lnTo>
                    <a:pt x="277886" y="266395"/>
                  </a:lnTo>
                  <a:lnTo>
                    <a:pt x="268163" y="268600"/>
                  </a:lnTo>
                  <a:lnTo>
                    <a:pt x="267838" y="268945"/>
                  </a:lnTo>
                  <a:lnTo>
                    <a:pt x="265725" y="277002"/>
                  </a:lnTo>
                  <a:lnTo>
                    <a:pt x="280792" y="298054"/>
                  </a:lnTo>
                  <a:lnTo>
                    <a:pt x="279298" y="308010"/>
                  </a:lnTo>
                  <a:lnTo>
                    <a:pt x="264850" y="302869"/>
                  </a:lnTo>
                  <a:lnTo>
                    <a:pt x="253990" y="306334"/>
                  </a:lnTo>
                  <a:lnTo>
                    <a:pt x="253766" y="306690"/>
                  </a:lnTo>
                  <a:lnTo>
                    <a:pt x="243942" y="318871"/>
                  </a:lnTo>
                  <a:lnTo>
                    <a:pt x="243718" y="318841"/>
                  </a:lnTo>
                  <a:lnTo>
                    <a:pt x="233852" y="314472"/>
                  </a:lnTo>
                  <a:lnTo>
                    <a:pt x="225918" y="317084"/>
                  </a:lnTo>
                  <a:lnTo>
                    <a:pt x="225125" y="317195"/>
                  </a:lnTo>
                  <a:lnTo>
                    <a:pt x="208138" y="323688"/>
                  </a:lnTo>
                  <a:lnTo>
                    <a:pt x="185908" y="323159"/>
                  </a:lnTo>
                  <a:lnTo>
                    <a:pt x="180564" y="321340"/>
                  </a:lnTo>
                  <a:lnTo>
                    <a:pt x="161564" y="306924"/>
                  </a:lnTo>
                  <a:lnTo>
                    <a:pt x="158537" y="297932"/>
                  </a:lnTo>
                  <a:lnTo>
                    <a:pt x="154727" y="298877"/>
                  </a:lnTo>
                  <a:lnTo>
                    <a:pt x="151618" y="307279"/>
                  </a:lnTo>
                  <a:lnTo>
                    <a:pt x="125039" y="316788"/>
                  </a:lnTo>
                  <a:lnTo>
                    <a:pt x="124490" y="317317"/>
                  </a:lnTo>
                  <a:lnTo>
                    <a:pt x="106863" y="317460"/>
                  </a:lnTo>
                  <a:lnTo>
                    <a:pt x="96825" y="304018"/>
                  </a:lnTo>
                  <a:lnTo>
                    <a:pt x="104750" y="285973"/>
                  </a:lnTo>
                  <a:lnTo>
                    <a:pt x="114199" y="284887"/>
                  </a:lnTo>
                  <a:lnTo>
                    <a:pt x="114351" y="275356"/>
                  </a:lnTo>
                  <a:lnTo>
                    <a:pt x="122011" y="271445"/>
                  </a:lnTo>
                  <a:lnTo>
                    <a:pt x="122651" y="258328"/>
                  </a:lnTo>
                  <a:lnTo>
                    <a:pt x="128372" y="245089"/>
                  </a:lnTo>
                  <a:lnTo>
                    <a:pt x="149230" y="223175"/>
                  </a:lnTo>
                  <a:lnTo>
                    <a:pt x="147218" y="212801"/>
                  </a:lnTo>
                  <a:lnTo>
                    <a:pt x="138816" y="199827"/>
                  </a:lnTo>
                  <a:lnTo>
                    <a:pt x="146578" y="194523"/>
                  </a:lnTo>
                  <a:lnTo>
                    <a:pt x="153416" y="183256"/>
                  </a:lnTo>
                  <a:lnTo>
                    <a:pt x="164084" y="175605"/>
                  </a:lnTo>
                  <a:lnTo>
                    <a:pt x="165049" y="165842"/>
                  </a:lnTo>
                  <a:lnTo>
                    <a:pt x="150673" y="169885"/>
                  </a:lnTo>
                  <a:lnTo>
                    <a:pt x="141255" y="169001"/>
                  </a:lnTo>
                  <a:lnTo>
                    <a:pt x="122855" y="174874"/>
                  </a:lnTo>
                  <a:lnTo>
                    <a:pt x="119299" y="168351"/>
                  </a:lnTo>
                  <a:lnTo>
                    <a:pt x="140482" y="157033"/>
                  </a:lnTo>
                  <a:lnTo>
                    <a:pt x="147940" y="146904"/>
                  </a:lnTo>
                  <a:lnTo>
                    <a:pt x="157815" y="142026"/>
                  </a:lnTo>
                  <a:lnTo>
                    <a:pt x="155549" y="123587"/>
                  </a:lnTo>
                  <a:lnTo>
                    <a:pt x="159502" y="119289"/>
                  </a:lnTo>
                  <a:lnTo>
                    <a:pt x="147198" y="104709"/>
                  </a:lnTo>
                  <a:lnTo>
                    <a:pt x="136723" y="101336"/>
                  </a:lnTo>
                  <a:lnTo>
                    <a:pt x="136824" y="93187"/>
                  </a:lnTo>
                  <a:lnTo>
                    <a:pt x="116068" y="81351"/>
                  </a:lnTo>
                  <a:lnTo>
                    <a:pt x="113650" y="61732"/>
                  </a:lnTo>
                  <a:lnTo>
                    <a:pt x="109698" y="57221"/>
                  </a:lnTo>
                  <a:lnTo>
                    <a:pt x="124744" y="57486"/>
                  </a:lnTo>
                  <a:lnTo>
                    <a:pt x="134610" y="54407"/>
                  </a:lnTo>
                  <a:lnTo>
                    <a:pt x="135017" y="54285"/>
                  </a:lnTo>
                  <a:lnTo>
                    <a:pt x="129815" y="43464"/>
                  </a:lnTo>
                  <a:close/>
                  <a:moveTo>
                    <a:pt x="103906" y="205253"/>
                  </a:moveTo>
                  <a:lnTo>
                    <a:pt x="107412" y="201361"/>
                  </a:lnTo>
                  <a:lnTo>
                    <a:pt x="120122" y="201331"/>
                  </a:lnTo>
                  <a:lnTo>
                    <a:pt x="115540" y="209763"/>
                  </a:lnTo>
                  <a:lnTo>
                    <a:pt x="106172" y="236545"/>
                  </a:lnTo>
                  <a:lnTo>
                    <a:pt x="75956" y="234371"/>
                  </a:lnTo>
                  <a:lnTo>
                    <a:pt x="67900" y="236108"/>
                  </a:lnTo>
                  <a:lnTo>
                    <a:pt x="59050" y="225978"/>
                  </a:lnTo>
                  <a:lnTo>
                    <a:pt x="57607" y="220056"/>
                  </a:lnTo>
                  <a:lnTo>
                    <a:pt x="76800" y="210413"/>
                  </a:lnTo>
                  <a:lnTo>
                    <a:pt x="85232" y="200538"/>
                  </a:lnTo>
                  <a:lnTo>
                    <a:pt x="96124" y="197673"/>
                  </a:lnTo>
                  <a:close/>
                  <a:moveTo>
                    <a:pt x="0" y="282265"/>
                  </a:moveTo>
                  <a:lnTo>
                    <a:pt x="5192" y="269657"/>
                  </a:lnTo>
                  <a:lnTo>
                    <a:pt x="5446" y="259649"/>
                  </a:lnTo>
                  <a:lnTo>
                    <a:pt x="467" y="248208"/>
                  </a:lnTo>
                  <a:lnTo>
                    <a:pt x="8372" y="226944"/>
                  </a:lnTo>
                  <a:lnTo>
                    <a:pt x="23144" y="201036"/>
                  </a:lnTo>
                  <a:lnTo>
                    <a:pt x="36079" y="192867"/>
                  </a:lnTo>
                  <a:lnTo>
                    <a:pt x="53482" y="191424"/>
                  </a:lnTo>
                  <a:lnTo>
                    <a:pt x="58603" y="213888"/>
                  </a:lnTo>
                  <a:lnTo>
                    <a:pt x="55717" y="217963"/>
                  </a:lnTo>
                  <a:lnTo>
                    <a:pt x="58481" y="224119"/>
                  </a:lnTo>
                  <a:lnTo>
                    <a:pt x="57637" y="236667"/>
                  </a:lnTo>
                  <a:lnTo>
                    <a:pt x="61062" y="245557"/>
                  </a:lnTo>
                  <a:lnTo>
                    <a:pt x="57313" y="254975"/>
                  </a:lnTo>
                  <a:lnTo>
                    <a:pt x="48585" y="256946"/>
                  </a:lnTo>
                  <a:lnTo>
                    <a:pt x="26030" y="290475"/>
                  </a:lnTo>
                  <a:lnTo>
                    <a:pt x="16754" y="29137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5" name="44 大分県"/>
            <p:cNvSpPr/>
            <p:nvPr/>
          </p:nvSpPr>
          <p:spPr>
            <a:xfrm>
              <a:off x="3147609" y="5114615"/>
              <a:ext cx="288778" cy="281798"/>
            </a:xfrm>
            <a:custGeom>
              <a:avLst/>
              <a:gdLst/>
              <a:ahLst/>
              <a:cxnLst/>
              <a:rect l="l" t="t" r="r" b="b"/>
              <a:pathLst>
                <a:path w="288778" h="281798">
                  <a:moveTo>
                    <a:pt x="279928" y="124613"/>
                  </a:moveTo>
                  <a:lnTo>
                    <a:pt x="281290" y="123607"/>
                  </a:lnTo>
                  <a:lnTo>
                    <a:pt x="281321" y="123637"/>
                  </a:lnTo>
                  <a:lnTo>
                    <a:pt x="281290" y="123607"/>
                  </a:lnTo>
                  <a:lnTo>
                    <a:pt x="281290" y="123637"/>
                  </a:lnTo>
                  <a:close/>
                  <a:moveTo>
                    <a:pt x="0" y="131491"/>
                  </a:moveTo>
                  <a:lnTo>
                    <a:pt x="71" y="130769"/>
                  </a:lnTo>
                  <a:lnTo>
                    <a:pt x="7184" y="128159"/>
                  </a:lnTo>
                  <a:lnTo>
                    <a:pt x="9398" y="116942"/>
                  </a:lnTo>
                  <a:lnTo>
                    <a:pt x="6441" y="106019"/>
                  </a:lnTo>
                  <a:lnTo>
                    <a:pt x="14895" y="90333"/>
                  </a:lnTo>
                  <a:lnTo>
                    <a:pt x="18775" y="72583"/>
                  </a:lnTo>
                  <a:lnTo>
                    <a:pt x="19914" y="72552"/>
                  </a:lnTo>
                  <a:lnTo>
                    <a:pt x="37816" y="55260"/>
                  </a:lnTo>
                  <a:lnTo>
                    <a:pt x="39035" y="55077"/>
                  </a:lnTo>
                  <a:lnTo>
                    <a:pt x="52466" y="51684"/>
                  </a:lnTo>
                  <a:lnTo>
                    <a:pt x="59802" y="54397"/>
                  </a:lnTo>
                  <a:lnTo>
                    <a:pt x="60543" y="55077"/>
                  </a:lnTo>
                  <a:lnTo>
                    <a:pt x="87345" y="55413"/>
                  </a:lnTo>
                  <a:lnTo>
                    <a:pt x="85039" y="48819"/>
                  </a:lnTo>
                  <a:lnTo>
                    <a:pt x="90983" y="40071"/>
                  </a:lnTo>
                  <a:lnTo>
                    <a:pt x="86532" y="31028"/>
                  </a:lnTo>
                  <a:lnTo>
                    <a:pt x="86675" y="30257"/>
                  </a:lnTo>
                  <a:lnTo>
                    <a:pt x="89611" y="22820"/>
                  </a:lnTo>
                  <a:lnTo>
                    <a:pt x="107909" y="26528"/>
                  </a:lnTo>
                  <a:lnTo>
                    <a:pt x="112938" y="33274"/>
                  </a:lnTo>
                  <a:lnTo>
                    <a:pt x="148041" y="35540"/>
                  </a:lnTo>
                  <a:lnTo>
                    <a:pt x="173553" y="3079"/>
                  </a:lnTo>
                  <a:lnTo>
                    <a:pt x="189392" y="0"/>
                  </a:lnTo>
                  <a:lnTo>
                    <a:pt x="204460" y="8758"/>
                  </a:lnTo>
                  <a:lnTo>
                    <a:pt x="207894" y="6695"/>
                  </a:lnTo>
                  <a:lnTo>
                    <a:pt x="226020" y="33274"/>
                  </a:lnTo>
                  <a:lnTo>
                    <a:pt x="227360" y="46939"/>
                  </a:lnTo>
                  <a:lnTo>
                    <a:pt x="224871" y="57110"/>
                  </a:lnTo>
                  <a:lnTo>
                    <a:pt x="227238" y="67808"/>
                  </a:lnTo>
                  <a:lnTo>
                    <a:pt x="217993" y="85385"/>
                  </a:lnTo>
                  <a:lnTo>
                    <a:pt x="201625" y="80203"/>
                  </a:lnTo>
                  <a:lnTo>
                    <a:pt x="203738" y="94529"/>
                  </a:lnTo>
                  <a:lnTo>
                    <a:pt x="192298" y="96083"/>
                  </a:lnTo>
                  <a:lnTo>
                    <a:pt x="189047" y="103043"/>
                  </a:lnTo>
                  <a:lnTo>
                    <a:pt x="173583" y="96886"/>
                  </a:lnTo>
                  <a:lnTo>
                    <a:pt x="166918" y="108072"/>
                  </a:lnTo>
                  <a:lnTo>
                    <a:pt x="172334" y="127233"/>
                  </a:lnTo>
                  <a:lnTo>
                    <a:pt x="190114" y="133117"/>
                  </a:lnTo>
                  <a:lnTo>
                    <a:pt x="196332" y="128219"/>
                  </a:lnTo>
                  <a:lnTo>
                    <a:pt x="215626" y="123068"/>
                  </a:lnTo>
                  <a:lnTo>
                    <a:pt x="226192" y="129825"/>
                  </a:lnTo>
                  <a:lnTo>
                    <a:pt x="245882" y="133482"/>
                  </a:lnTo>
                  <a:lnTo>
                    <a:pt x="263886" y="127050"/>
                  </a:lnTo>
                  <a:lnTo>
                    <a:pt x="264689" y="133594"/>
                  </a:lnTo>
                  <a:lnTo>
                    <a:pt x="244846" y="165059"/>
                  </a:lnTo>
                  <a:lnTo>
                    <a:pt x="252994" y="172039"/>
                  </a:lnTo>
                  <a:lnTo>
                    <a:pt x="261528" y="169693"/>
                  </a:lnTo>
                  <a:lnTo>
                    <a:pt x="255555" y="179761"/>
                  </a:lnTo>
                  <a:lnTo>
                    <a:pt x="272166" y="185309"/>
                  </a:lnTo>
                  <a:lnTo>
                    <a:pt x="275275" y="190256"/>
                  </a:lnTo>
                  <a:lnTo>
                    <a:pt x="266923" y="209479"/>
                  </a:lnTo>
                  <a:lnTo>
                    <a:pt x="282144" y="221925"/>
                  </a:lnTo>
                  <a:lnTo>
                    <a:pt x="288280" y="231669"/>
                  </a:lnTo>
                  <a:lnTo>
                    <a:pt x="288778" y="246004"/>
                  </a:lnTo>
                  <a:lnTo>
                    <a:pt x="280619" y="253340"/>
                  </a:lnTo>
                  <a:lnTo>
                    <a:pt x="287762" y="257871"/>
                  </a:lnTo>
                  <a:lnTo>
                    <a:pt x="279481" y="266182"/>
                  </a:lnTo>
                  <a:lnTo>
                    <a:pt x="265206" y="274940"/>
                  </a:lnTo>
                  <a:lnTo>
                    <a:pt x="262220" y="281798"/>
                  </a:lnTo>
                  <a:lnTo>
                    <a:pt x="253523" y="272095"/>
                  </a:lnTo>
                  <a:lnTo>
                    <a:pt x="257444" y="263459"/>
                  </a:lnTo>
                  <a:lnTo>
                    <a:pt x="248971" y="257485"/>
                  </a:lnTo>
                  <a:lnTo>
                    <a:pt x="234625" y="253847"/>
                  </a:lnTo>
                  <a:lnTo>
                    <a:pt x="226517" y="256062"/>
                  </a:lnTo>
                  <a:lnTo>
                    <a:pt x="220746" y="273101"/>
                  </a:lnTo>
                  <a:lnTo>
                    <a:pt x="211745" y="274614"/>
                  </a:lnTo>
                  <a:lnTo>
                    <a:pt x="190317" y="272928"/>
                  </a:lnTo>
                  <a:lnTo>
                    <a:pt x="185044" y="278811"/>
                  </a:lnTo>
                  <a:lnTo>
                    <a:pt x="170921" y="274229"/>
                  </a:lnTo>
                  <a:lnTo>
                    <a:pt x="172263" y="265033"/>
                  </a:lnTo>
                  <a:lnTo>
                    <a:pt x="162042" y="254559"/>
                  </a:lnTo>
                  <a:lnTo>
                    <a:pt x="161077" y="254670"/>
                  </a:lnTo>
                  <a:lnTo>
                    <a:pt x="148316" y="261742"/>
                  </a:lnTo>
                  <a:lnTo>
                    <a:pt x="131237" y="262697"/>
                  </a:lnTo>
                  <a:lnTo>
                    <a:pt x="129916" y="257038"/>
                  </a:lnTo>
                  <a:lnTo>
                    <a:pt x="129073" y="256062"/>
                  </a:lnTo>
                  <a:lnTo>
                    <a:pt x="125639" y="255443"/>
                  </a:lnTo>
                  <a:lnTo>
                    <a:pt x="125039" y="255321"/>
                  </a:lnTo>
                  <a:lnTo>
                    <a:pt x="109179" y="241767"/>
                  </a:lnTo>
                  <a:lnTo>
                    <a:pt x="106863" y="233476"/>
                  </a:lnTo>
                  <a:lnTo>
                    <a:pt x="106497" y="232502"/>
                  </a:lnTo>
                  <a:lnTo>
                    <a:pt x="104780" y="218277"/>
                  </a:lnTo>
                  <a:lnTo>
                    <a:pt x="104852" y="217597"/>
                  </a:lnTo>
                  <a:lnTo>
                    <a:pt x="105176" y="207457"/>
                  </a:lnTo>
                  <a:lnTo>
                    <a:pt x="99182" y="200934"/>
                  </a:lnTo>
                  <a:lnTo>
                    <a:pt x="92497" y="184983"/>
                  </a:lnTo>
                  <a:lnTo>
                    <a:pt x="92964" y="184272"/>
                  </a:lnTo>
                  <a:lnTo>
                    <a:pt x="91776" y="183174"/>
                  </a:lnTo>
                  <a:lnTo>
                    <a:pt x="91603" y="183114"/>
                  </a:lnTo>
                  <a:lnTo>
                    <a:pt x="86756" y="178451"/>
                  </a:lnTo>
                  <a:lnTo>
                    <a:pt x="83668" y="164256"/>
                  </a:lnTo>
                  <a:lnTo>
                    <a:pt x="71232" y="151638"/>
                  </a:lnTo>
                  <a:lnTo>
                    <a:pt x="58583" y="148133"/>
                  </a:lnTo>
                  <a:lnTo>
                    <a:pt x="41920" y="153061"/>
                  </a:lnTo>
                  <a:lnTo>
                    <a:pt x="39258" y="165568"/>
                  </a:lnTo>
                  <a:lnTo>
                    <a:pt x="47620" y="176845"/>
                  </a:lnTo>
                  <a:lnTo>
                    <a:pt x="48382" y="178837"/>
                  </a:lnTo>
                  <a:lnTo>
                    <a:pt x="43464" y="197236"/>
                  </a:lnTo>
                  <a:lnTo>
                    <a:pt x="42540" y="198150"/>
                  </a:lnTo>
                  <a:lnTo>
                    <a:pt x="18725" y="187025"/>
                  </a:lnTo>
                  <a:lnTo>
                    <a:pt x="14692" y="179791"/>
                  </a:lnTo>
                  <a:lnTo>
                    <a:pt x="3932" y="175514"/>
                  </a:lnTo>
                  <a:lnTo>
                    <a:pt x="3749" y="174976"/>
                  </a:lnTo>
                  <a:lnTo>
                    <a:pt x="13198" y="161260"/>
                  </a:lnTo>
                  <a:lnTo>
                    <a:pt x="12476" y="149850"/>
                  </a:lnTo>
                  <a:lnTo>
                    <a:pt x="2936" y="143521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6" name="45 宮崎県"/>
            <p:cNvSpPr/>
            <p:nvPr/>
          </p:nvSpPr>
          <p:spPr>
            <a:xfrm>
              <a:off x="3117444" y="5368463"/>
              <a:ext cx="292385" cy="427808"/>
            </a:xfrm>
            <a:custGeom>
              <a:avLst/>
              <a:gdLst/>
              <a:ahLst/>
              <a:cxnLst/>
              <a:rect l="l" t="t" r="r" b="b"/>
              <a:pathLst>
                <a:path w="292385" h="427808">
                  <a:moveTo>
                    <a:pt x="78232" y="86329"/>
                  </a:moveTo>
                  <a:lnTo>
                    <a:pt x="78750" y="85354"/>
                  </a:lnTo>
                  <a:lnTo>
                    <a:pt x="86736" y="74148"/>
                  </a:lnTo>
                  <a:lnTo>
                    <a:pt x="98471" y="76891"/>
                  </a:lnTo>
                  <a:lnTo>
                    <a:pt x="103470" y="70836"/>
                  </a:lnTo>
                  <a:lnTo>
                    <a:pt x="102494" y="60066"/>
                  </a:lnTo>
                  <a:lnTo>
                    <a:pt x="109362" y="48107"/>
                  </a:lnTo>
                  <a:lnTo>
                    <a:pt x="117216" y="49316"/>
                  </a:lnTo>
                  <a:lnTo>
                    <a:pt x="118333" y="38120"/>
                  </a:lnTo>
                  <a:lnTo>
                    <a:pt x="131318" y="27981"/>
                  </a:lnTo>
                  <a:lnTo>
                    <a:pt x="131908" y="26975"/>
                  </a:lnTo>
                  <a:lnTo>
                    <a:pt x="137160" y="6807"/>
                  </a:lnTo>
                  <a:lnTo>
                    <a:pt x="144892" y="2133"/>
                  </a:lnTo>
                  <a:lnTo>
                    <a:pt x="155611" y="1747"/>
                  </a:lnTo>
                  <a:lnTo>
                    <a:pt x="155804" y="1595"/>
                  </a:lnTo>
                  <a:lnTo>
                    <a:pt x="159237" y="2215"/>
                  </a:lnTo>
                  <a:lnTo>
                    <a:pt x="160081" y="3190"/>
                  </a:lnTo>
                  <a:lnTo>
                    <a:pt x="161402" y="8850"/>
                  </a:lnTo>
                  <a:lnTo>
                    <a:pt x="178481" y="7894"/>
                  </a:lnTo>
                  <a:lnTo>
                    <a:pt x="191241" y="823"/>
                  </a:lnTo>
                  <a:lnTo>
                    <a:pt x="192207" y="711"/>
                  </a:lnTo>
                  <a:lnTo>
                    <a:pt x="202428" y="11186"/>
                  </a:lnTo>
                  <a:lnTo>
                    <a:pt x="201087" y="20381"/>
                  </a:lnTo>
                  <a:lnTo>
                    <a:pt x="215210" y="24963"/>
                  </a:lnTo>
                  <a:lnTo>
                    <a:pt x="220482" y="19081"/>
                  </a:lnTo>
                  <a:lnTo>
                    <a:pt x="241910" y="20767"/>
                  </a:lnTo>
                  <a:lnTo>
                    <a:pt x="250911" y="19254"/>
                  </a:lnTo>
                  <a:lnTo>
                    <a:pt x="256682" y="2215"/>
                  </a:lnTo>
                  <a:lnTo>
                    <a:pt x="264790" y="0"/>
                  </a:lnTo>
                  <a:lnTo>
                    <a:pt x="279136" y="3637"/>
                  </a:lnTo>
                  <a:lnTo>
                    <a:pt x="287609" y="9611"/>
                  </a:lnTo>
                  <a:lnTo>
                    <a:pt x="283687" y="18248"/>
                  </a:lnTo>
                  <a:lnTo>
                    <a:pt x="292385" y="27950"/>
                  </a:lnTo>
                  <a:lnTo>
                    <a:pt x="263449" y="53188"/>
                  </a:lnTo>
                  <a:lnTo>
                    <a:pt x="262199" y="67656"/>
                  </a:lnTo>
                  <a:lnTo>
                    <a:pt x="256083" y="73203"/>
                  </a:lnTo>
                  <a:lnTo>
                    <a:pt x="252354" y="73528"/>
                  </a:lnTo>
                  <a:lnTo>
                    <a:pt x="243433" y="88097"/>
                  </a:lnTo>
                  <a:lnTo>
                    <a:pt x="244419" y="94945"/>
                  </a:lnTo>
                  <a:lnTo>
                    <a:pt x="254792" y="100990"/>
                  </a:lnTo>
                  <a:lnTo>
                    <a:pt x="247254" y="107259"/>
                  </a:lnTo>
                  <a:lnTo>
                    <a:pt x="245120" y="109058"/>
                  </a:lnTo>
                  <a:lnTo>
                    <a:pt x="243799" y="124033"/>
                  </a:lnTo>
                  <a:lnTo>
                    <a:pt x="234025" y="127061"/>
                  </a:lnTo>
                  <a:lnTo>
                    <a:pt x="228681" y="142819"/>
                  </a:lnTo>
                  <a:lnTo>
                    <a:pt x="217271" y="167467"/>
                  </a:lnTo>
                  <a:lnTo>
                    <a:pt x="216225" y="177139"/>
                  </a:lnTo>
                  <a:lnTo>
                    <a:pt x="208869" y="200822"/>
                  </a:lnTo>
                  <a:lnTo>
                    <a:pt x="188976" y="270927"/>
                  </a:lnTo>
                  <a:lnTo>
                    <a:pt x="186090" y="295463"/>
                  </a:lnTo>
                  <a:lnTo>
                    <a:pt x="195245" y="309829"/>
                  </a:lnTo>
                  <a:lnTo>
                    <a:pt x="190094" y="320569"/>
                  </a:lnTo>
                  <a:lnTo>
                    <a:pt x="185918" y="340268"/>
                  </a:lnTo>
                  <a:lnTo>
                    <a:pt x="188600" y="354290"/>
                  </a:lnTo>
                  <a:lnTo>
                    <a:pt x="178308" y="361971"/>
                  </a:lnTo>
                  <a:lnTo>
                    <a:pt x="163962" y="401412"/>
                  </a:lnTo>
                  <a:lnTo>
                    <a:pt x="166004" y="414152"/>
                  </a:lnTo>
                  <a:lnTo>
                    <a:pt x="156728" y="422798"/>
                  </a:lnTo>
                  <a:lnTo>
                    <a:pt x="143418" y="427808"/>
                  </a:lnTo>
                  <a:lnTo>
                    <a:pt x="134894" y="426355"/>
                  </a:lnTo>
                  <a:lnTo>
                    <a:pt x="134071" y="414498"/>
                  </a:lnTo>
                  <a:lnTo>
                    <a:pt x="114604" y="400913"/>
                  </a:lnTo>
                  <a:lnTo>
                    <a:pt x="122682" y="389839"/>
                  </a:lnTo>
                  <a:lnTo>
                    <a:pt x="124826" y="369905"/>
                  </a:lnTo>
                  <a:lnTo>
                    <a:pt x="120792" y="358638"/>
                  </a:lnTo>
                  <a:lnTo>
                    <a:pt x="120599" y="356860"/>
                  </a:lnTo>
                  <a:lnTo>
                    <a:pt x="113264" y="353213"/>
                  </a:lnTo>
                  <a:lnTo>
                    <a:pt x="105532" y="356301"/>
                  </a:lnTo>
                  <a:lnTo>
                    <a:pt x="93472" y="346456"/>
                  </a:lnTo>
                  <a:lnTo>
                    <a:pt x="87254" y="354259"/>
                  </a:lnTo>
                  <a:lnTo>
                    <a:pt x="79766" y="342403"/>
                  </a:lnTo>
                  <a:lnTo>
                    <a:pt x="77531" y="320569"/>
                  </a:lnTo>
                  <a:lnTo>
                    <a:pt x="70520" y="311414"/>
                  </a:lnTo>
                  <a:lnTo>
                    <a:pt x="56226" y="309565"/>
                  </a:lnTo>
                  <a:lnTo>
                    <a:pt x="46523" y="303692"/>
                  </a:lnTo>
                  <a:lnTo>
                    <a:pt x="45029" y="303987"/>
                  </a:lnTo>
                  <a:lnTo>
                    <a:pt x="43140" y="301000"/>
                  </a:lnTo>
                  <a:lnTo>
                    <a:pt x="49479" y="280884"/>
                  </a:lnTo>
                  <a:lnTo>
                    <a:pt x="49083" y="280477"/>
                  </a:lnTo>
                  <a:lnTo>
                    <a:pt x="43464" y="269819"/>
                  </a:lnTo>
                  <a:lnTo>
                    <a:pt x="28153" y="264252"/>
                  </a:lnTo>
                  <a:lnTo>
                    <a:pt x="28072" y="264221"/>
                  </a:lnTo>
                  <a:lnTo>
                    <a:pt x="20097" y="253146"/>
                  </a:lnTo>
                  <a:lnTo>
                    <a:pt x="18278" y="242173"/>
                  </a:lnTo>
                  <a:lnTo>
                    <a:pt x="8006" y="232878"/>
                  </a:lnTo>
                  <a:lnTo>
                    <a:pt x="0" y="229860"/>
                  </a:lnTo>
                  <a:lnTo>
                    <a:pt x="4278" y="217444"/>
                  </a:lnTo>
                  <a:lnTo>
                    <a:pt x="26508" y="217973"/>
                  </a:lnTo>
                  <a:lnTo>
                    <a:pt x="43495" y="211481"/>
                  </a:lnTo>
                  <a:lnTo>
                    <a:pt x="44287" y="211369"/>
                  </a:lnTo>
                  <a:lnTo>
                    <a:pt x="52222" y="208758"/>
                  </a:lnTo>
                  <a:lnTo>
                    <a:pt x="62088" y="213127"/>
                  </a:lnTo>
                  <a:lnTo>
                    <a:pt x="62311" y="213157"/>
                  </a:lnTo>
                  <a:lnTo>
                    <a:pt x="72136" y="200975"/>
                  </a:lnTo>
                  <a:lnTo>
                    <a:pt x="72359" y="200619"/>
                  </a:lnTo>
                  <a:lnTo>
                    <a:pt x="83220" y="197155"/>
                  </a:lnTo>
                  <a:lnTo>
                    <a:pt x="97668" y="202295"/>
                  </a:lnTo>
                  <a:lnTo>
                    <a:pt x="99161" y="192339"/>
                  </a:lnTo>
                  <a:lnTo>
                    <a:pt x="84095" y="171287"/>
                  </a:lnTo>
                  <a:lnTo>
                    <a:pt x="86208" y="163230"/>
                  </a:lnTo>
                  <a:lnTo>
                    <a:pt x="86532" y="162885"/>
                  </a:lnTo>
                  <a:lnTo>
                    <a:pt x="96256" y="160680"/>
                  </a:lnTo>
                  <a:lnTo>
                    <a:pt x="101580" y="150144"/>
                  </a:lnTo>
                  <a:lnTo>
                    <a:pt x="92223" y="140990"/>
                  </a:lnTo>
                  <a:lnTo>
                    <a:pt x="89814" y="127122"/>
                  </a:lnTo>
                  <a:lnTo>
                    <a:pt x="84643" y="127092"/>
                  </a:lnTo>
                  <a:lnTo>
                    <a:pt x="77409" y="111120"/>
                  </a:lnTo>
                  <a:lnTo>
                    <a:pt x="77358" y="110887"/>
                  </a:lnTo>
                  <a:lnTo>
                    <a:pt x="76088" y="95473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7" name="46 鹿児島県"/>
            <p:cNvSpPr/>
            <p:nvPr/>
          </p:nvSpPr>
          <p:spPr>
            <a:xfrm>
              <a:off x="1423904" y="5551424"/>
              <a:ext cx="1818366" cy="757936"/>
            </a:xfrm>
            <a:custGeom>
              <a:avLst/>
              <a:gdLst/>
              <a:ahLst/>
              <a:cxnLst/>
              <a:rect l="l" t="t" r="r" b="b"/>
              <a:pathLst>
                <a:path w="1818366" h="757936">
                  <a:moveTo>
                    <a:pt x="1697818" y="34483"/>
                  </a:moveTo>
                  <a:lnTo>
                    <a:pt x="1693540" y="46899"/>
                  </a:lnTo>
                  <a:lnTo>
                    <a:pt x="1701546" y="49916"/>
                  </a:lnTo>
                  <a:lnTo>
                    <a:pt x="1711818" y="59213"/>
                  </a:lnTo>
                  <a:lnTo>
                    <a:pt x="1713637" y="70186"/>
                  </a:lnTo>
                  <a:lnTo>
                    <a:pt x="1721612" y="81260"/>
                  </a:lnTo>
                  <a:lnTo>
                    <a:pt x="1721694" y="81290"/>
                  </a:lnTo>
                  <a:lnTo>
                    <a:pt x="1737004" y="86858"/>
                  </a:lnTo>
                  <a:lnTo>
                    <a:pt x="1742623" y="97515"/>
                  </a:lnTo>
                  <a:lnTo>
                    <a:pt x="1743019" y="97922"/>
                  </a:lnTo>
                  <a:lnTo>
                    <a:pt x="1736680" y="118039"/>
                  </a:lnTo>
                  <a:lnTo>
                    <a:pt x="1738569" y="121026"/>
                  </a:lnTo>
                  <a:lnTo>
                    <a:pt x="1740063" y="120731"/>
                  </a:lnTo>
                  <a:lnTo>
                    <a:pt x="1749766" y="126604"/>
                  </a:lnTo>
                  <a:lnTo>
                    <a:pt x="1764060" y="128453"/>
                  </a:lnTo>
                  <a:lnTo>
                    <a:pt x="1771071" y="137607"/>
                  </a:lnTo>
                  <a:lnTo>
                    <a:pt x="1773306" y="159441"/>
                  </a:lnTo>
                  <a:lnTo>
                    <a:pt x="1780794" y="171297"/>
                  </a:lnTo>
                  <a:lnTo>
                    <a:pt x="1787012" y="163495"/>
                  </a:lnTo>
                  <a:lnTo>
                    <a:pt x="1799072" y="173340"/>
                  </a:lnTo>
                  <a:lnTo>
                    <a:pt x="1806803" y="170251"/>
                  </a:lnTo>
                  <a:lnTo>
                    <a:pt x="1814139" y="173899"/>
                  </a:lnTo>
                  <a:lnTo>
                    <a:pt x="1814332" y="175676"/>
                  </a:lnTo>
                  <a:lnTo>
                    <a:pt x="1818366" y="186944"/>
                  </a:lnTo>
                  <a:lnTo>
                    <a:pt x="1816222" y="206878"/>
                  </a:lnTo>
                  <a:lnTo>
                    <a:pt x="1808145" y="217953"/>
                  </a:lnTo>
                  <a:lnTo>
                    <a:pt x="1794073" y="217840"/>
                  </a:lnTo>
                  <a:lnTo>
                    <a:pt x="1782308" y="225938"/>
                  </a:lnTo>
                  <a:lnTo>
                    <a:pt x="1772361" y="240863"/>
                  </a:lnTo>
                  <a:lnTo>
                    <a:pt x="1771366" y="251379"/>
                  </a:lnTo>
                  <a:lnTo>
                    <a:pt x="1791930" y="259151"/>
                  </a:lnTo>
                  <a:lnTo>
                    <a:pt x="1785569" y="270988"/>
                  </a:lnTo>
                  <a:lnTo>
                    <a:pt x="1793951" y="275620"/>
                  </a:lnTo>
                  <a:lnTo>
                    <a:pt x="1782806" y="289783"/>
                  </a:lnTo>
                  <a:lnTo>
                    <a:pt x="1771549" y="289377"/>
                  </a:lnTo>
                  <a:lnTo>
                    <a:pt x="1760972" y="313121"/>
                  </a:lnTo>
                  <a:lnTo>
                    <a:pt x="1736781" y="327010"/>
                  </a:lnTo>
                  <a:lnTo>
                    <a:pt x="1720769" y="329794"/>
                  </a:lnTo>
                  <a:lnTo>
                    <a:pt x="1715851" y="333746"/>
                  </a:lnTo>
                  <a:lnTo>
                    <a:pt x="1705752" y="337861"/>
                  </a:lnTo>
                  <a:lnTo>
                    <a:pt x="1688450" y="354553"/>
                  </a:lnTo>
                  <a:lnTo>
                    <a:pt x="1684721" y="330952"/>
                  </a:lnTo>
                  <a:lnTo>
                    <a:pt x="1700408" y="321777"/>
                  </a:lnTo>
                  <a:lnTo>
                    <a:pt x="1709308" y="303245"/>
                  </a:lnTo>
                  <a:lnTo>
                    <a:pt x="1705925" y="296672"/>
                  </a:lnTo>
                  <a:lnTo>
                    <a:pt x="1714601" y="283444"/>
                  </a:lnTo>
                  <a:lnTo>
                    <a:pt x="1715170" y="266944"/>
                  </a:lnTo>
                  <a:lnTo>
                    <a:pt x="1718279" y="257779"/>
                  </a:lnTo>
                  <a:lnTo>
                    <a:pt x="1707693" y="235326"/>
                  </a:lnTo>
                  <a:lnTo>
                    <a:pt x="1700581" y="224597"/>
                  </a:lnTo>
                  <a:lnTo>
                    <a:pt x="1693347" y="222036"/>
                  </a:lnTo>
                  <a:lnTo>
                    <a:pt x="1690533" y="213411"/>
                  </a:lnTo>
                  <a:lnTo>
                    <a:pt x="1694434" y="198242"/>
                  </a:lnTo>
                  <a:lnTo>
                    <a:pt x="1684091" y="194676"/>
                  </a:lnTo>
                  <a:lnTo>
                    <a:pt x="1677558" y="197104"/>
                  </a:lnTo>
                  <a:lnTo>
                    <a:pt x="1668506" y="188814"/>
                  </a:lnTo>
                  <a:lnTo>
                    <a:pt x="1665620" y="184323"/>
                  </a:lnTo>
                  <a:lnTo>
                    <a:pt x="1674328" y="175128"/>
                  </a:lnTo>
                  <a:lnTo>
                    <a:pt x="1690736" y="173899"/>
                  </a:lnTo>
                  <a:lnTo>
                    <a:pt x="1696059" y="180930"/>
                  </a:lnTo>
                  <a:lnTo>
                    <a:pt x="1694413" y="193538"/>
                  </a:lnTo>
                  <a:lnTo>
                    <a:pt x="1709359" y="191698"/>
                  </a:lnTo>
                  <a:lnTo>
                    <a:pt x="1723329" y="163647"/>
                  </a:lnTo>
                  <a:lnTo>
                    <a:pt x="1715669" y="150998"/>
                  </a:lnTo>
                  <a:lnTo>
                    <a:pt x="1700255" y="148976"/>
                  </a:lnTo>
                  <a:lnTo>
                    <a:pt x="1689211" y="141641"/>
                  </a:lnTo>
                  <a:lnTo>
                    <a:pt x="1671360" y="152868"/>
                  </a:lnTo>
                  <a:lnTo>
                    <a:pt x="1672336" y="164693"/>
                  </a:lnTo>
                  <a:lnTo>
                    <a:pt x="1658579" y="181894"/>
                  </a:lnTo>
                  <a:lnTo>
                    <a:pt x="1660073" y="189748"/>
                  </a:lnTo>
                  <a:lnTo>
                    <a:pt x="1653062" y="200020"/>
                  </a:lnTo>
                  <a:lnTo>
                    <a:pt x="1647546" y="228336"/>
                  </a:lnTo>
                  <a:lnTo>
                    <a:pt x="1659057" y="261976"/>
                  </a:lnTo>
                  <a:lnTo>
                    <a:pt x="1673108" y="275326"/>
                  </a:lnTo>
                  <a:lnTo>
                    <a:pt x="1684396" y="278181"/>
                  </a:lnTo>
                  <a:lnTo>
                    <a:pt x="1682202" y="291673"/>
                  </a:lnTo>
                  <a:lnTo>
                    <a:pt x="1674328" y="303124"/>
                  </a:lnTo>
                  <a:lnTo>
                    <a:pt x="1664299" y="309027"/>
                  </a:lnTo>
                  <a:lnTo>
                    <a:pt x="1656344" y="303906"/>
                  </a:lnTo>
                  <a:lnTo>
                    <a:pt x="1645107" y="304841"/>
                  </a:lnTo>
                  <a:lnTo>
                    <a:pt x="1645107" y="293705"/>
                  </a:lnTo>
                  <a:lnTo>
                    <a:pt x="1632895" y="282692"/>
                  </a:lnTo>
                  <a:lnTo>
                    <a:pt x="1597244" y="280944"/>
                  </a:lnTo>
                  <a:lnTo>
                    <a:pt x="1589309" y="278008"/>
                  </a:lnTo>
                  <a:lnTo>
                    <a:pt x="1574140" y="281899"/>
                  </a:lnTo>
                  <a:lnTo>
                    <a:pt x="1569120" y="269657"/>
                  </a:lnTo>
                  <a:lnTo>
                    <a:pt x="1574911" y="266862"/>
                  </a:lnTo>
                  <a:lnTo>
                    <a:pt x="1570665" y="254488"/>
                  </a:lnTo>
                  <a:lnTo>
                    <a:pt x="1561358" y="247122"/>
                  </a:lnTo>
                  <a:lnTo>
                    <a:pt x="1552113" y="234534"/>
                  </a:lnTo>
                  <a:lnTo>
                    <a:pt x="1560169" y="229230"/>
                  </a:lnTo>
                  <a:lnTo>
                    <a:pt x="1565067" y="236403"/>
                  </a:lnTo>
                  <a:lnTo>
                    <a:pt x="1574637" y="238710"/>
                  </a:lnTo>
                  <a:lnTo>
                    <a:pt x="1586128" y="231597"/>
                  </a:lnTo>
                  <a:lnTo>
                    <a:pt x="1596471" y="212944"/>
                  </a:lnTo>
                  <a:lnTo>
                    <a:pt x="1599824" y="202763"/>
                  </a:lnTo>
                  <a:lnTo>
                    <a:pt x="1601765" y="181224"/>
                  </a:lnTo>
                  <a:lnTo>
                    <a:pt x="1600230" y="171420"/>
                  </a:lnTo>
                  <a:lnTo>
                    <a:pt x="1583314" y="145532"/>
                  </a:lnTo>
                  <a:lnTo>
                    <a:pt x="1571802" y="135758"/>
                  </a:lnTo>
                  <a:lnTo>
                    <a:pt x="1566266" y="138247"/>
                  </a:lnTo>
                  <a:lnTo>
                    <a:pt x="1561714" y="122337"/>
                  </a:lnTo>
                  <a:lnTo>
                    <a:pt x="1574292" y="90840"/>
                  </a:lnTo>
                  <a:lnTo>
                    <a:pt x="1572351" y="77887"/>
                  </a:lnTo>
                  <a:lnTo>
                    <a:pt x="1563248" y="59476"/>
                  </a:lnTo>
                  <a:lnTo>
                    <a:pt x="1569172" y="52822"/>
                  </a:lnTo>
                  <a:lnTo>
                    <a:pt x="1568176" y="41474"/>
                  </a:lnTo>
                  <a:lnTo>
                    <a:pt x="1562384" y="32990"/>
                  </a:lnTo>
                  <a:lnTo>
                    <a:pt x="1571183" y="27320"/>
                  </a:lnTo>
                  <a:lnTo>
                    <a:pt x="1586627" y="27026"/>
                  </a:lnTo>
                  <a:lnTo>
                    <a:pt x="1589929" y="31984"/>
                  </a:lnTo>
                  <a:lnTo>
                    <a:pt x="1606265" y="24180"/>
                  </a:lnTo>
                  <a:lnTo>
                    <a:pt x="1608734" y="15342"/>
                  </a:lnTo>
                  <a:lnTo>
                    <a:pt x="1618772" y="28783"/>
                  </a:lnTo>
                  <a:lnTo>
                    <a:pt x="1636400" y="28641"/>
                  </a:lnTo>
                  <a:lnTo>
                    <a:pt x="1636949" y="28112"/>
                  </a:lnTo>
                  <a:lnTo>
                    <a:pt x="1663528" y="18603"/>
                  </a:lnTo>
                  <a:lnTo>
                    <a:pt x="1666637" y="10201"/>
                  </a:lnTo>
                  <a:lnTo>
                    <a:pt x="1670446" y="9256"/>
                  </a:lnTo>
                  <a:lnTo>
                    <a:pt x="1673474" y="18248"/>
                  </a:lnTo>
                  <a:lnTo>
                    <a:pt x="1692473" y="32664"/>
                  </a:lnTo>
                  <a:close/>
                  <a:moveTo>
                    <a:pt x="1781394" y="458673"/>
                  </a:moveTo>
                  <a:lnTo>
                    <a:pt x="1779148" y="472948"/>
                  </a:lnTo>
                  <a:lnTo>
                    <a:pt x="1774058" y="483972"/>
                  </a:lnTo>
                  <a:lnTo>
                    <a:pt x="1767118" y="486461"/>
                  </a:lnTo>
                  <a:lnTo>
                    <a:pt x="1757995" y="506516"/>
                  </a:lnTo>
                  <a:lnTo>
                    <a:pt x="1762049" y="528432"/>
                  </a:lnTo>
                  <a:lnTo>
                    <a:pt x="1752671" y="536103"/>
                  </a:lnTo>
                  <a:lnTo>
                    <a:pt x="1734993" y="544515"/>
                  </a:lnTo>
                  <a:lnTo>
                    <a:pt x="1731864" y="537454"/>
                  </a:lnTo>
                  <a:lnTo>
                    <a:pt x="1733754" y="523971"/>
                  </a:lnTo>
                  <a:lnTo>
                    <a:pt x="1730289" y="511830"/>
                  </a:lnTo>
                  <a:lnTo>
                    <a:pt x="1734840" y="510764"/>
                  </a:lnTo>
                  <a:lnTo>
                    <a:pt x="1746281" y="494599"/>
                  </a:lnTo>
                  <a:lnTo>
                    <a:pt x="1755709" y="473375"/>
                  </a:lnTo>
                  <a:lnTo>
                    <a:pt x="1752396" y="451622"/>
                  </a:lnTo>
                  <a:lnTo>
                    <a:pt x="1761998" y="435397"/>
                  </a:lnTo>
                  <a:lnTo>
                    <a:pt x="1762019" y="435306"/>
                  </a:lnTo>
                  <a:lnTo>
                    <a:pt x="1769476" y="423449"/>
                  </a:lnTo>
                  <a:lnTo>
                    <a:pt x="1768013" y="418734"/>
                  </a:lnTo>
                  <a:lnTo>
                    <a:pt x="1781038" y="402376"/>
                  </a:lnTo>
                  <a:lnTo>
                    <a:pt x="1788028" y="418642"/>
                  </a:lnTo>
                  <a:lnTo>
                    <a:pt x="1785092" y="422930"/>
                  </a:lnTo>
                  <a:lnTo>
                    <a:pt x="1786636" y="443840"/>
                  </a:lnTo>
                  <a:lnTo>
                    <a:pt x="1781241" y="458327"/>
                  </a:lnTo>
                  <a:close/>
                  <a:moveTo>
                    <a:pt x="1448125" y="172760"/>
                  </a:moveTo>
                  <a:lnTo>
                    <a:pt x="1435648" y="169083"/>
                  </a:lnTo>
                  <a:lnTo>
                    <a:pt x="1445463" y="145298"/>
                  </a:lnTo>
                  <a:lnTo>
                    <a:pt x="1456283" y="140818"/>
                  </a:lnTo>
                  <a:close/>
                  <a:moveTo>
                    <a:pt x="1484681" y="112888"/>
                  </a:moveTo>
                  <a:lnTo>
                    <a:pt x="1479479" y="105095"/>
                  </a:lnTo>
                  <a:lnTo>
                    <a:pt x="1481998" y="98338"/>
                  </a:lnTo>
                  <a:lnTo>
                    <a:pt x="1496436" y="110074"/>
                  </a:lnTo>
                  <a:lnTo>
                    <a:pt x="1498509" y="117683"/>
                  </a:lnTo>
                  <a:lnTo>
                    <a:pt x="1487312" y="119878"/>
                  </a:lnTo>
                  <a:close/>
                  <a:moveTo>
                    <a:pt x="1482039" y="692089"/>
                  </a:moveTo>
                  <a:lnTo>
                    <a:pt x="1477396" y="684428"/>
                  </a:lnTo>
                  <a:lnTo>
                    <a:pt x="1483614" y="677865"/>
                  </a:lnTo>
                  <a:lnTo>
                    <a:pt x="1490371" y="680872"/>
                  </a:lnTo>
                  <a:lnTo>
                    <a:pt x="1492615" y="689021"/>
                  </a:lnTo>
                  <a:close/>
                  <a:moveTo>
                    <a:pt x="1446114" y="739801"/>
                  </a:moveTo>
                  <a:lnTo>
                    <a:pt x="1454739" y="739028"/>
                  </a:lnTo>
                  <a:lnTo>
                    <a:pt x="1452382" y="750987"/>
                  </a:lnTo>
                  <a:lnTo>
                    <a:pt x="1443553" y="757936"/>
                  </a:lnTo>
                  <a:lnTo>
                    <a:pt x="1439977" y="744007"/>
                  </a:lnTo>
                  <a:close/>
                  <a:moveTo>
                    <a:pt x="1549725" y="29698"/>
                  </a:moveTo>
                  <a:lnTo>
                    <a:pt x="1543284" y="12406"/>
                  </a:lnTo>
                  <a:lnTo>
                    <a:pt x="1544930" y="1382"/>
                  </a:lnTo>
                  <a:lnTo>
                    <a:pt x="1563970" y="0"/>
                  </a:lnTo>
                  <a:lnTo>
                    <a:pt x="1564467" y="11430"/>
                  </a:lnTo>
                  <a:lnTo>
                    <a:pt x="1569689" y="20391"/>
                  </a:lnTo>
                  <a:lnTo>
                    <a:pt x="1563248" y="23826"/>
                  </a:lnTo>
                  <a:lnTo>
                    <a:pt x="1560139" y="35509"/>
                  </a:lnTo>
                  <a:close/>
                  <a:moveTo>
                    <a:pt x="1634114" y="514076"/>
                  </a:moveTo>
                  <a:lnTo>
                    <a:pt x="1635882" y="511454"/>
                  </a:lnTo>
                  <a:lnTo>
                    <a:pt x="1653764" y="515610"/>
                  </a:lnTo>
                  <a:lnTo>
                    <a:pt x="1667215" y="525760"/>
                  </a:lnTo>
                  <a:lnTo>
                    <a:pt x="1683055" y="532851"/>
                  </a:lnTo>
                  <a:lnTo>
                    <a:pt x="1684569" y="534609"/>
                  </a:lnTo>
                  <a:lnTo>
                    <a:pt x="1681186" y="558170"/>
                  </a:lnTo>
                  <a:lnTo>
                    <a:pt x="1664248" y="575188"/>
                  </a:lnTo>
                  <a:lnTo>
                    <a:pt x="1648338" y="579130"/>
                  </a:lnTo>
                  <a:lnTo>
                    <a:pt x="1627155" y="575096"/>
                  </a:lnTo>
                  <a:lnTo>
                    <a:pt x="1612290" y="536194"/>
                  </a:lnTo>
                  <a:lnTo>
                    <a:pt x="1622877" y="530312"/>
                  </a:lnTo>
                  <a:close/>
                  <a:moveTo>
                    <a:pt x="1580805" y="513497"/>
                  </a:moveTo>
                  <a:lnTo>
                    <a:pt x="1570858" y="521858"/>
                  </a:lnTo>
                  <a:lnTo>
                    <a:pt x="1557355" y="504647"/>
                  </a:lnTo>
                  <a:lnTo>
                    <a:pt x="1568450" y="505735"/>
                  </a:lnTo>
                  <a:close/>
                  <a:moveTo>
                    <a:pt x="34584" y="494365"/>
                  </a:moveTo>
                  <a:lnTo>
                    <a:pt x="36119" y="493939"/>
                  </a:lnTo>
                  <a:lnTo>
                    <a:pt x="36850" y="495168"/>
                  </a:lnTo>
                  <a:lnTo>
                    <a:pt x="38476" y="494528"/>
                  </a:lnTo>
                  <a:lnTo>
                    <a:pt x="37988" y="493075"/>
                  </a:lnTo>
                  <a:lnTo>
                    <a:pt x="38578" y="492160"/>
                  </a:lnTo>
                  <a:lnTo>
                    <a:pt x="39797" y="494080"/>
                  </a:lnTo>
                  <a:lnTo>
                    <a:pt x="39553" y="495778"/>
                  </a:lnTo>
                  <a:lnTo>
                    <a:pt x="37277" y="496296"/>
                  </a:lnTo>
                  <a:lnTo>
                    <a:pt x="36505" y="496905"/>
                  </a:lnTo>
                  <a:lnTo>
                    <a:pt x="34381" y="499720"/>
                  </a:lnTo>
                  <a:lnTo>
                    <a:pt x="32827" y="500298"/>
                  </a:lnTo>
                  <a:lnTo>
                    <a:pt x="32095" y="500024"/>
                  </a:lnTo>
                  <a:lnTo>
                    <a:pt x="31221" y="502046"/>
                  </a:lnTo>
                  <a:lnTo>
                    <a:pt x="31923" y="503073"/>
                  </a:lnTo>
                  <a:lnTo>
                    <a:pt x="30419" y="503580"/>
                  </a:lnTo>
                  <a:lnTo>
                    <a:pt x="30277" y="504860"/>
                  </a:lnTo>
                  <a:lnTo>
                    <a:pt x="28865" y="504850"/>
                  </a:lnTo>
                  <a:lnTo>
                    <a:pt x="29078" y="506100"/>
                  </a:lnTo>
                  <a:lnTo>
                    <a:pt x="26955" y="504952"/>
                  </a:lnTo>
                  <a:lnTo>
                    <a:pt x="27066" y="502697"/>
                  </a:lnTo>
                  <a:lnTo>
                    <a:pt x="24029" y="502412"/>
                  </a:lnTo>
                  <a:lnTo>
                    <a:pt x="22342" y="501589"/>
                  </a:lnTo>
                  <a:lnTo>
                    <a:pt x="24649" y="501091"/>
                  </a:lnTo>
                  <a:lnTo>
                    <a:pt x="24577" y="499851"/>
                  </a:lnTo>
                  <a:lnTo>
                    <a:pt x="25979" y="499131"/>
                  </a:lnTo>
                  <a:lnTo>
                    <a:pt x="27615" y="498714"/>
                  </a:lnTo>
                  <a:lnTo>
                    <a:pt x="28387" y="497586"/>
                  </a:lnTo>
                  <a:lnTo>
                    <a:pt x="29221" y="498064"/>
                  </a:lnTo>
                  <a:lnTo>
                    <a:pt x="30074" y="497017"/>
                  </a:lnTo>
                  <a:lnTo>
                    <a:pt x="31740" y="497119"/>
                  </a:lnTo>
                  <a:lnTo>
                    <a:pt x="32278" y="496438"/>
                  </a:lnTo>
                  <a:lnTo>
                    <a:pt x="33477" y="496539"/>
                  </a:lnTo>
                  <a:lnTo>
                    <a:pt x="33894" y="494965"/>
                  </a:lnTo>
                  <a:close/>
                  <a:moveTo>
                    <a:pt x="27788" y="507349"/>
                  </a:moveTo>
                  <a:lnTo>
                    <a:pt x="26040" y="507522"/>
                  </a:lnTo>
                  <a:lnTo>
                    <a:pt x="25065" y="507156"/>
                  </a:lnTo>
                  <a:lnTo>
                    <a:pt x="24659" y="505602"/>
                  </a:lnTo>
                  <a:lnTo>
                    <a:pt x="25725" y="504962"/>
                  </a:lnTo>
                  <a:lnTo>
                    <a:pt x="26345" y="506263"/>
                  </a:lnTo>
                  <a:close/>
                  <a:moveTo>
                    <a:pt x="46533" y="498998"/>
                  </a:moveTo>
                  <a:lnTo>
                    <a:pt x="47549" y="498470"/>
                  </a:lnTo>
                  <a:lnTo>
                    <a:pt x="48585" y="497342"/>
                  </a:lnTo>
                  <a:lnTo>
                    <a:pt x="49235" y="498155"/>
                  </a:lnTo>
                  <a:lnTo>
                    <a:pt x="48412" y="498845"/>
                  </a:lnTo>
                  <a:lnTo>
                    <a:pt x="47660" y="500350"/>
                  </a:lnTo>
                  <a:lnTo>
                    <a:pt x="46452" y="500685"/>
                  </a:lnTo>
                  <a:lnTo>
                    <a:pt x="45771" y="500055"/>
                  </a:lnTo>
                  <a:close/>
                  <a:moveTo>
                    <a:pt x="17952" y="521178"/>
                  </a:moveTo>
                  <a:lnTo>
                    <a:pt x="16236" y="521767"/>
                  </a:lnTo>
                  <a:lnTo>
                    <a:pt x="15646" y="520558"/>
                  </a:lnTo>
                  <a:lnTo>
                    <a:pt x="14569" y="519674"/>
                  </a:lnTo>
                  <a:lnTo>
                    <a:pt x="15332" y="518201"/>
                  </a:lnTo>
                  <a:lnTo>
                    <a:pt x="14843" y="517479"/>
                  </a:lnTo>
                  <a:lnTo>
                    <a:pt x="14803" y="514401"/>
                  </a:lnTo>
                  <a:lnTo>
                    <a:pt x="15392" y="513873"/>
                  </a:lnTo>
                  <a:lnTo>
                    <a:pt x="17242" y="513863"/>
                  </a:lnTo>
                  <a:lnTo>
                    <a:pt x="17150" y="516219"/>
                  </a:lnTo>
                  <a:lnTo>
                    <a:pt x="19304" y="518109"/>
                  </a:lnTo>
                  <a:close/>
                  <a:moveTo>
                    <a:pt x="5425" y="530606"/>
                  </a:moveTo>
                  <a:lnTo>
                    <a:pt x="8423" y="530159"/>
                  </a:lnTo>
                  <a:lnTo>
                    <a:pt x="7184" y="531825"/>
                  </a:lnTo>
                  <a:lnTo>
                    <a:pt x="5131" y="533024"/>
                  </a:lnTo>
                  <a:lnTo>
                    <a:pt x="4033" y="532384"/>
                  </a:lnTo>
                  <a:lnTo>
                    <a:pt x="3972" y="530575"/>
                  </a:lnTo>
                  <a:close/>
                  <a:moveTo>
                    <a:pt x="0" y="542920"/>
                  </a:moveTo>
                  <a:lnTo>
                    <a:pt x="701" y="541975"/>
                  </a:lnTo>
                  <a:lnTo>
                    <a:pt x="1727" y="542595"/>
                  </a:lnTo>
                  <a:lnTo>
                    <a:pt x="762" y="54341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8" name="47 沖縄県"/>
            <p:cNvSpPr/>
            <p:nvPr/>
          </p:nvSpPr>
          <p:spPr>
            <a:xfrm>
              <a:off x="1259952" y="6093094"/>
              <a:ext cx="250444" cy="94346"/>
            </a:xfrm>
            <a:custGeom>
              <a:avLst/>
              <a:gdLst/>
              <a:ahLst/>
              <a:cxnLst/>
              <a:rect l="l" t="t" r="r" b="b"/>
              <a:pathLst>
                <a:path w="250444" h="94346">
                  <a:moveTo>
                    <a:pt x="148620" y="12537"/>
                  </a:moveTo>
                  <a:lnTo>
                    <a:pt x="150520" y="12406"/>
                  </a:lnTo>
                  <a:lnTo>
                    <a:pt x="151862" y="12964"/>
                  </a:lnTo>
                  <a:lnTo>
                    <a:pt x="151608" y="14478"/>
                  </a:lnTo>
                  <a:lnTo>
                    <a:pt x="152695" y="15128"/>
                  </a:lnTo>
                  <a:lnTo>
                    <a:pt x="154371" y="14509"/>
                  </a:lnTo>
                  <a:lnTo>
                    <a:pt x="155052" y="13889"/>
                  </a:lnTo>
                  <a:lnTo>
                    <a:pt x="155448" y="12619"/>
                  </a:lnTo>
                  <a:lnTo>
                    <a:pt x="156617" y="12080"/>
                  </a:lnTo>
                  <a:lnTo>
                    <a:pt x="158689" y="9673"/>
                  </a:lnTo>
                  <a:lnTo>
                    <a:pt x="159593" y="7854"/>
                  </a:lnTo>
                  <a:lnTo>
                    <a:pt x="161137" y="8270"/>
                  </a:lnTo>
                  <a:lnTo>
                    <a:pt x="161798" y="9927"/>
                  </a:lnTo>
                  <a:lnTo>
                    <a:pt x="161534" y="11217"/>
                  </a:lnTo>
                  <a:lnTo>
                    <a:pt x="160376" y="13390"/>
                  </a:lnTo>
                  <a:lnTo>
                    <a:pt x="159319" y="14793"/>
                  </a:lnTo>
                  <a:lnTo>
                    <a:pt x="158445" y="15159"/>
                  </a:lnTo>
                  <a:lnTo>
                    <a:pt x="156758" y="15016"/>
                  </a:lnTo>
                  <a:lnTo>
                    <a:pt x="155824" y="16306"/>
                  </a:lnTo>
                  <a:lnTo>
                    <a:pt x="156424" y="17109"/>
                  </a:lnTo>
                  <a:lnTo>
                    <a:pt x="153558" y="18725"/>
                  </a:lnTo>
                  <a:lnTo>
                    <a:pt x="151882" y="19101"/>
                  </a:lnTo>
                  <a:lnTo>
                    <a:pt x="151679" y="20270"/>
                  </a:lnTo>
                  <a:lnTo>
                    <a:pt x="150337" y="20614"/>
                  </a:lnTo>
                  <a:lnTo>
                    <a:pt x="150216" y="21397"/>
                  </a:lnTo>
                  <a:lnTo>
                    <a:pt x="148072" y="20858"/>
                  </a:lnTo>
                  <a:lnTo>
                    <a:pt x="146721" y="22027"/>
                  </a:lnTo>
                  <a:lnTo>
                    <a:pt x="148072" y="23196"/>
                  </a:lnTo>
                  <a:lnTo>
                    <a:pt x="148113" y="24079"/>
                  </a:lnTo>
                  <a:lnTo>
                    <a:pt x="149403" y="25420"/>
                  </a:lnTo>
                  <a:lnTo>
                    <a:pt x="148905" y="26009"/>
                  </a:lnTo>
                  <a:lnTo>
                    <a:pt x="147807" y="24669"/>
                  </a:lnTo>
                  <a:lnTo>
                    <a:pt x="147198" y="24993"/>
                  </a:lnTo>
                  <a:lnTo>
                    <a:pt x="146405" y="26924"/>
                  </a:lnTo>
                  <a:lnTo>
                    <a:pt x="145857" y="27320"/>
                  </a:lnTo>
                  <a:lnTo>
                    <a:pt x="145014" y="29271"/>
                  </a:lnTo>
                  <a:lnTo>
                    <a:pt x="145197" y="29911"/>
                  </a:lnTo>
                  <a:lnTo>
                    <a:pt x="146558" y="29809"/>
                  </a:lnTo>
                  <a:lnTo>
                    <a:pt x="146812" y="30694"/>
                  </a:lnTo>
                  <a:lnTo>
                    <a:pt x="145704" y="31710"/>
                  </a:lnTo>
                  <a:lnTo>
                    <a:pt x="144322" y="32268"/>
                  </a:lnTo>
                  <a:lnTo>
                    <a:pt x="143855" y="32949"/>
                  </a:lnTo>
                  <a:lnTo>
                    <a:pt x="142311" y="33731"/>
                  </a:lnTo>
                  <a:lnTo>
                    <a:pt x="141589" y="33406"/>
                  </a:lnTo>
                  <a:lnTo>
                    <a:pt x="141976" y="31130"/>
                  </a:lnTo>
                  <a:lnTo>
                    <a:pt x="140808" y="29322"/>
                  </a:lnTo>
                  <a:lnTo>
                    <a:pt x="142332" y="28631"/>
                  </a:lnTo>
                  <a:lnTo>
                    <a:pt x="143104" y="27066"/>
                  </a:lnTo>
                  <a:lnTo>
                    <a:pt x="144618" y="26335"/>
                  </a:lnTo>
                  <a:lnTo>
                    <a:pt x="144709" y="25826"/>
                  </a:lnTo>
                  <a:lnTo>
                    <a:pt x="143307" y="22413"/>
                  </a:lnTo>
                  <a:lnTo>
                    <a:pt x="146294" y="20665"/>
                  </a:lnTo>
                  <a:lnTo>
                    <a:pt x="151222" y="17435"/>
                  </a:lnTo>
                  <a:lnTo>
                    <a:pt x="151435" y="16561"/>
                  </a:lnTo>
                  <a:lnTo>
                    <a:pt x="149556" y="15738"/>
                  </a:lnTo>
                  <a:lnTo>
                    <a:pt x="148336" y="14833"/>
                  </a:lnTo>
                  <a:close/>
                  <a:moveTo>
                    <a:pt x="39908" y="85242"/>
                  </a:moveTo>
                  <a:lnTo>
                    <a:pt x="39919" y="85242"/>
                  </a:lnTo>
                  <a:lnTo>
                    <a:pt x="40285" y="83922"/>
                  </a:lnTo>
                  <a:lnTo>
                    <a:pt x="40528" y="85395"/>
                  </a:lnTo>
                  <a:lnTo>
                    <a:pt x="38862" y="87508"/>
                  </a:lnTo>
                  <a:lnTo>
                    <a:pt x="39075" y="89174"/>
                  </a:lnTo>
                  <a:lnTo>
                    <a:pt x="38822" y="90932"/>
                  </a:lnTo>
                  <a:lnTo>
                    <a:pt x="37785" y="91064"/>
                  </a:lnTo>
                  <a:lnTo>
                    <a:pt x="36759" y="91887"/>
                  </a:lnTo>
                  <a:lnTo>
                    <a:pt x="34656" y="90678"/>
                  </a:lnTo>
                  <a:lnTo>
                    <a:pt x="35428" y="90068"/>
                  </a:lnTo>
                  <a:lnTo>
                    <a:pt x="35610" y="89124"/>
                  </a:lnTo>
                  <a:lnTo>
                    <a:pt x="34626" y="88118"/>
                  </a:lnTo>
                  <a:lnTo>
                    <a:pt x="35011" y="87122"/>
                  </a:lnTo>
                  <a:lnTo>
                    <a:pt x="35896" y="87782"/>
                  </a:lnTo>
                  <a:lnTo>
                    <a:pt x="38019" y="87752"/>
                  </a:lnTo>
                  <a:lnTo>
                    <a:pt x="38212" y="86339"/>
                  </a:lnTo>
                  <a:lnTo>
                    <a:pt x="39919" y="85242"/>
                  </a:lnTo>
                  <a:close/>
                  <a:moveTo>
                    <a:pt x="69992" y="74930"/>
                  </a:moveTo>
                  <a:lnTo>
                    <a:pt x="70399" y="73752"/>
                  </a:lnTo>
                  <a:lnTo>
                    <a:pt x="71455" y="76149"/>
                  </a:lnTo>
                  <a:lnTo>
                    <a:pt x="74524" y="77612"/>
                  </a:lnTo>
                  <a:lnTo>
                    <a:pt x="74066" y="78690"/>
                  </a:lnTo>
                  <a:lnTo>
                    <a:pt x="72695" y="78669"/>
                  </a:lnTo>
                  <a:lnTo>
                    <a:pt x="70754" y="79238"/>
                  </a:lnTo>
                  <a:lnTo>
                    <a:pt x="69383" y="78496"/>
                  </a:lnTo>
                  <a:lnTo>
                    <a:pt x="70023" y="77927"/>
                  </a:lnTo>
                  <a:lnTo>
                    <a:pt x="69697" y="77033"/>
                  </a:lnTo>
                  <a:close/>
                  <a:moveTo>
                    <a:pt x="68041" y="75347"/>
                  </a:moveTo>
                  <a:lnTo>
                    <a:pt x="67656" y="76180"/>
                  </a:lnTo>
                  <a:lnTo>
                    <a:pt x="66233" y="75204"/>
                  </a:lnTo>
                  <a:lnTo>
                    <a:pt x="66853" y="74269"/>
                  </a:lnTo>
                  <a:close/>
                  <a:moveTo>
                    <a:pt x="144404" y="12100"/>
                  </a:moveTo>
                  <a:lnTo>
                    <a:pt x="144719" y="11410"/>
                  </a:lnTo>
                  <a:lnTo>
                    <a:pt x="146264" y="11400"/>
                  </a:lnTo>
                  <a:lnTo>
                    <a:pt x="146213" y="12476"/>
                  </a:lnTo>
                  <a:close/>
                  <a:moveTo>
                    <a:pt x="249001" y="41839"/>
                  </a:moveTo>
                  <a:lnTo>
                    <a:pt x="249093" y="40721"/>
                  </a:lnTo>
                  <a:lnTo>
                    <a:pt x="250444" y="40711"/>
                  </a:lnTo>
                  <a:lnTo>
                    <a:pt x="250200" y="42367"/>
                  </a:lnTo>
                  <a:close/>
                  <a:moveTo>
                    <a:pt x="150043" y="2540"/>
                  </a:moveTo>
                  <a:lnTo>
                    <a:pt x="149931" y="1799"/>
                  </a:lnTo>
                  <a:lnTo>
                    <a:pt x="151567" y="0"/>
                  </a:lnTo>
                  <a:lnTo>
                    <a:pt x="151689" y="1036"/>
                  </a:lnTo>
                  <a:lnTo>
                    <a:pt x="150297" y="1890"/>
                  </a:lnTo>
                  <a:close/>
                  <a:moveTo>
                    <a:pt x="114626" y="25045"/>
                  </a:moveTo>
                  <a:lnTo>
                    <a:pt x="113254" y="24363"/>
                  </a:lnTo>
                  <a:lnTo>
                    <a:pt x="113254" y="23653"/>
                  </a:lnTo>
                  <a:lnTo>
                    <a:pt x="115123" y="23094"/>
                  </a:lnTo>
                  <a:lnTo>
                    <a:pt x="116474" y="24597"/>
                  </a:lnTo>
                  <a:lnTo>
                    <a:pt x="115163" y="25999"/>
                  </a:lnTo>
                  <a:close/>
                  <a:moveTo>
                    <a:pt x="51633" y="80742"/>
                  </a:moveTo>
                  <a:lnTo>
                    <a:pt x="53208" y="80742"/>
                  </a:lnTo>
                  <a:lnTo>
                    <a:pt x="52659" y="81686"/>
                  </a:lnTo>
                  <a:close/>
                  <a:moveTo>
                    <a:pt x="23754" y="93452"/>
                  </a:moveTo>
                  <a:lnTo>
                    <a:pt x="21641" y="93452"/>
                  </a:lnTo>
                  <a:lnTo>
                    <a:pt x="21092" y="92619"/>
                  </a:lnTo>
                  <a:lnTo>
                    <a:pt x="21733" y="91877"/>
                  </a:lnTo>
                  <a:lnTo>
                    <a:pt x="22504" y="92110"/>
                  </a:lnTo>
                  <a:lnTo>
                    <a:pt x="23856" y="91136"/>
                  </a:lnTo>
                  <a:lnTo>
                    <a:pt x="23632" y="89957"/>
                  </a:lnTo>
                  <a:lnTo>
                    <a:pt x="24709" y="88341"/>
                  </a:lnTo>
                  <a:lnTo>
                    <a:pt x="25623" y="89215"/>
                  </a:lnTo>
                  <a:lnTo>
                    <a:pt x="28794" y="90302"/>
                  </a:lnTo>
                  <a:lnTo>
                    <a:pt x="29434" y="90729"/>
                  </a:lnTo>
                  <a:lnTo>
                    <a:pt x="29169" y="91969"/>
                  </a:lnTo>
                  <a:lnTo>
                    <a:pt x="28591" y="92253"/>
                  </a:lnTo>
                  <a:lnTo>
                    <a:pt x="27686" y="94346"/>
                  </a:lnTo>
                  <a:lnTo>
                    <a:pt x="26263" y="93827"/>
                  </a:lnTo>
                  <a:close/>
                  <a:moveTo>
                    <a:pt x="1148" y="88240"/>
                  </a:moveTo>
                  <a:lnTo>
                    <a:pt x="122" y="88341"/>
                  </a:lnTo>
                  <a:lnTo>
                    <a:pt x="0" y="87183"/>
                  </a:lnTo>
                  <a:lnTo>
                    <a:pt x="1514" y="8714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</p:grpSp>
      <p:sp>
        <p:nvSpPr>
          <p:cNvPr id="49" name="title 1"/>
          <p:cNvSpPr/>
          <p:nvPr/>
        </p:nvSpPr>
        <p:spPr>
          <a:xfrm>
            <a:off x="575564" y="341884"/>
            <a:ext cx="257678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対応エリア紹介</a:t>
            </a:r>
            <a:endParaRPr lang="en-US" sz="2400" dirty="0"/>
          </a:p>
        </p:txBody>
      </p:sp>
      <p:sp>
        <p:nvSpPr>
          <p:cNvPr id="50" name="title 2"/>
          <p:cNvSpPr/>
          <p:nvPr/>
        </p:nvSpPr>
        <p:spPr>
          <a:xfrm>
            <a:off x="575564" y="788924"/>
            <a:ext cx="3340989" cy="19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40" dirty="0">
                <a:solidFill>
                  <a:srgbClr val="68708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サンプルデータ・実際の業務値ではありません</a:t>
            </a:r>
            <a:endParaRPr lang="en-US" sz="1040" dirty="0"/>
          </a:p>
        </p:txBody>
      </p:sp>
      <p:sp>
        <p:nvSpPr>
          <p:cNvPr id="51" name="map-decoration 3"/>
          <p:cNvSpPr/>
          <p:nvPr/>
        </p:nvSpPr>
        <p:spPr>
          <a:xfrm>
            <a:off x="1972503" y="5394960"/>
            <a:ext cx="69546" cy="78303"/>
          </a:xfrm>
          <a:custGeom>
            <a:avLst/>
            <a:gdLst/>
            <a:ahLst/>
            <a:cxnLst/>
            <a:rect l="l" t="t" r="r" b="b"/>
            <a:pathLst>
              <a:path w="69546" h="78303">
                <a:moveTo>
                  <a:pt x="1209" y="77430"/>
                </a:moveTo>
                <a:lnTo>
                  <a:pt x="0" y="74331"/>
                </a:lnTo>
                <a:lnTo>
                  <a:pt x="752" y="73589"/>
                </a:lnTo>
                <a:lnTo>
                  <a:pt x="4145" y="72868"/>
                </a:lnTo>
                <a:lnTo>
                  <a:pt x="5689" y="71262"/>
                </a:lnTo>
                <a:lnTo>
                  <a:pt x="7162" y="71649"/>
                </a:lnTo>
                <a:lnTo>
                  <a:pt x="7701" y="70723"/>
                </a:lnTo>
                <a:lnTo>
                  <a:pt x="9357" y="72492"/>
                </a:lnTo>
                <a:lnTo>
                  <a:pt x="8870" y="73832"/>
                </a:lnTo>
                <a:lnTo>
                  <a:pt x="6431" y="75001"/>
                </a:lnTo>
                <a:lnTo>
                  <a:pt x="5944" y="76241"/>
                </a:lnTo>
                <a:lnTo>
                  <a:pt x="3526" y="76657"/>
                </a:lnTo>
                <a:lnTo>
                  <a:pt x="2753" y="78303"/>
                </a:lnTo>
                <a:close/>
                <a:moveTo>
                  <a:pt x="38536" y="7264"/>
                </a:moveTo>
                <a:lnTo>
                  <a:pt x="39797" y="5355"/>
                </a:lnTo>
                <a:lnTo>
                  <a:pt x="41534" y="6116"/>
                </a:lnTo>
                <a:lnTo>
                  <a:pt x="41748" y="7355"/>
                </a:lnTo>
                <a:lnTo>
                  <a:pt x="43577" y="12182"/>
                </a:lnTo>
                <a:lnTo>
                  <a:pt x="44796" y="12680"/>
                </a:lnTo>
                <a:lnTo>
                  <a:pt x="47702" y="12720"/>
                </a:lnTo>
                <a:lnTo>
                  <a:pt x="51491" y="11969"/>
                </a:lnTo>
                <a:lnTo>
                  <a:pt x="56093" y="8657"/>
                </a:lnTo>
                <a:lnTo>
                  <a:pt x="57353" y="5771"/>
                </a:lnTo>
                <a:lnTo>
                  <a:pt x="59487" y="4155"/>
                </a:lnTo>
                <a:lnTo>
                  <a:pt x="60127" y="2804"/>
                </a:lnTo>
                <a:lnTo>
                  <a:pt x="61966" y="1971"/>
                </a:lnTo>
                <a:lnTo>
                  <a:pt x="62342" y="742"/>
                </a:lnTo>
                <a:lnTo>
                  <a:pt x="65776" y="0"/>
                </a:lnTo>
                <a:lnTo>
                  <a:pt x="68519" y="610"/>
                </a:lnTo>
                <a:lnTo>
                  <a:pt x="69515" y="1585"/>
                </a:lnTo>
                <a:lnTo>
                  <a:pt x="69546" y="2916"/>
                </a:lnTo>
                <a:lnTo>
                  <a:pt x="67777" y="4095"/>
                </a:lnTo>
                <a:lnTo>
                  <a:pt x="67676" y="5435"/>
                </a:lnTo>
                <a:lnTo>
                  <a:pt x="69067" y="6767"/>
                </a:lnTo>
                <a:lnTo>
                  <a:pt x="68093" y="9367"/>
                </a:lnTo>
                <a:lnTo>
                  <a:pt x="66111" y="9977"/>
                </a:lnTo>
                <a:lnTo>
                  <a:pt x="65004" y="9327"/>
                </a:lnTo>
                <a:lnTo>
                  <a:pt x="61448" y="9621"/>
                </a:lnTo>
                <a:lnTo>
                  <a:pt x="58715" y="11247"/>
                </a:lnTo>
                <a:lnTo>
                  <a:pt x="57800" y="12619"/>
                </a:lnTo>
                <a:lnTo>
                  <a:pt x="56033" y="12933"/>
                </a:lnTo>
                <a:lnTo>
                  <a:pt x="54803" y="13848"/>
                </a:lnTo>
                <a:lnTo>
                  <a:pt x="52456" y="14275"/>
                </a:lnTo>
                <a:lnTo>
                  <a:pt x="50638" y="15718"/>
                </a:lnTo>
                <a:lnTo>
                  <a:pt x="45690" y="18968"/>
                </a:lnTo>
                <a:lnTo>
                  <a:pt x="42937" y="22260"/>
                </a:lnTo>
                <a:lnTo>
                  <a:pt x="42103" y="23683"/>
                </a:lnTo>
                <a:lnTo>
                  <a:pt x="40711" y="24283"/>
                </a:lnTo>
                <a:lnTo>
                  <a:pt x="39797" y="25440"/>
                </a:lnTo>
                <a:lnTo>
                  <a:pt x="38182" y="25247"/>
                </a:lnTo>
                <a:lnTo>
                  <a:pt x="36190" y="25999"/>
                </a:lnTo>
                <a:lnTo>
                  <a:pt x="34950" y="25217"/>
                </a:lnTo>
                <a:lnTo>
                  <a:pt x="34422" y="23653"/>
                </a:lnTo>
                <a:lnTo>
                  <a:pt x="32258" y="24019"/>
                </a:lnTo>
                <a:lnTo>
                  <a:pt x="30947" y="26345"/>
                </a:lnTo>
                <a:lnTo>
                  <a:pt x="31841" y="27432"/>
                </a:lnTo>
                <a:lnTo>
                  <a:pt x="30521" y="30022"/>
                </a:lnTo>
                <a:lnTo>
                  <a:pt x="29118" y="31608"/>
                </a:lnTo>
                <a:lnTo>
                  <a:pt x="28082" y="31750"/>
                </a:lnTo>
                <a:lnTo>
                  <a:pt x="26466" y="33142"/>
                </a:lnTo>
                <a:lnTo>
                  <a:pt x="24130" y="34594"/>
                </a:lnTo>
                <a:lnTo>
                  <a:pt x="22657" y="35906"/>
                </a:lnTo>
                <a:lnTo>
                  <a:pt x="20523" y="39228"/>
                </a:lnTo>
                <a:lnTo>
                  <a:pt x="20087" y="40782"/>
                </a:lnTo>
                <a:lnTo>
                  <a:pt x="18796" y="41920"/>
                </a:lnTo>
                <a:lnTo>
                  <a:pt x="17181" y="42468"/>
                </a:lnTo>
                <a:lnTo>
                  <a:pt x="15809" y="42093"/>
                </a:lnTo>
                <a:lnTo>
                  <a:pt x="13360" y="44227"/>
                </a:lnTo>
                <a:lnTo>
                  <a:pt x="12009" y="47346"/>
                </a:lnTo>
                <a:lnTo>
                  <a:pt x="10922" y="48149"/>
                </a:lnTo>
                <a:lnTo>
                  <a:pt x="9744" y="48026"/>
                </a:lnTo>
                <a:lnTo>
                  <a:pt x="8270" y="46858"/>
                </a:lnTo>
                <a:lnTo>
                  <a:pt x="8788" y="45019"/>
                </a:lnTo>
                <a:lnTo>
                  <a:pt x="11136" y="42641"/>
                </a:lnTo>
                <a:lnTo>
                  <a:pt x="13320" y="40833"/>
                </a:lnTo>
                <a:lnTo>
                  <a:pt x="13523" y="39146"/>
                </a:lnTo>
                <a:lnTo>
                  <a:pt x="14752" y="39208"/>
                </a:lnTo>
                <a:lnTo>
                  <a:pt x="16439" y="38558"/>
                </a:lnTo>
                <a:lnTo>
                  <a:pt x="17912" y="37043"/>
                </a:lnTo>
                <a:lnTo>
                  <a:pt x="18562" y="34747"/>
                </a:lnTo>
                <a:lnTo>
                  <a:pt x="18258" y="33772"/>
                </a:lnTo>
                <a:lnTo>
                  <a:pt x="15941" y="33173"/>
                </a:lnTo>
                <a:lnTo>
                  <a:pt x="15758" y="31354"/>
                </a:lnTo>
                <a:lnTo>
                  <a:pt x="17638" y="31496"/>
                </a:lnTo>
                <a:lnTo>
                  <a:pt x="18339" y="32410"/>
                </a:lnTo>
                <a:lnTo>
                  <a:pt x="19914" y="31861"/>
                </a:lnTo>
                <a:lnTo>
                  <a:pt x="20757" y="29200"/>
                </a:lnTo>
                <a:lnTo>
                  <a:pt x="24079" y="27544"/>
                </a:lnTo>
                <a:lnTo>
                  <a:pt x="26192" y="24983"/>
                </a:lnTo>
                <a:lnTo>
                  <a:pt x="28123" y="23886"/>
                </a:lnTo>
                <a:lnTo>
                  <a:pt x="27961" y="22717"/>
                </a:lnTo>
                <a:lnTo>
                  <a:pt x="28570" y="20137"/>
                </a:lnTo>
                <a:lnTo>
                  <a:pt x="29149" y="19101"/>
                </a:lnTo>
                <a:lnTo>
                  <a:pt x="30338" y="20218"/>
                </a:lnTo>
                <a:lnTo>
                  <a:pt x="31770" y="20564"/>
                </a:lnTo>
                <a:lnTo>
                  <a:pt x="33314" y="19731"/>
                </a:lnTo>
                <a:lnTo>
                  <a:pt x="33386" y="18085"/>
                </a:lnTo>
                <a:lnTo>
                  <a:pt x="34686" y="15494"/>
                </a:lnTo>
                <a:lnTo>
                  <a:pt x="37460" y="14478"/>
                </a:lnTo>
                <a:lnTo>
                  <a:pt x="38283" y="14742"/>
                </a:lnTo>
                <a:lnTo>
                  <a:pt x="39116" y="13056"/>
                </a:lnTo>
                <a:lnTo>
                  <a:pt x="38130" y="8067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2" name="map-decoration 4"/>
          <p:cNvSpPr/>
          <p:nvPr/>
        </p:nvSpPr>
        <p:spPr>
          <a:xfrm>
            <a:off x="1812635" y="6169121"/>
            <a:ext cx="1829" cy="1950"/>
          </a:xfrm>
          <a:custGeom>
            <a:avLst/>
            <a:gdLst/>
            <a:ahLst/>
            <a:cxnLst/>
            <a:rect l="l" t="t" r="r" b="b"/>
            <a:pathLst>
              <a:path w="1829" h="1950">
                <a:moveTo>
                  <a:pt x="0" y="1950"/>
                </a:moveTo>
                <a:lnTo>
                  <a:pt x="153" y="457"/>
                </a:lnTo>
                <a:lnTo>
                  <a:pt x="1575" y="0"/>
                </a:lnTo>
                <a:lnTo>
                  <a:pt x="1829" y="1189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3" name="map-decoration 5"/>
          <p:cNvSpPr/>
          <p:nvPr/>
        </p:nvSpPr>
        <p:spPr>
          <a:xfrm>
            <a:off x="1423904" y="6043584"/>
            <a:ext cx="49235" cy="51258"/>
          </a:xfrm>
          <a:custGeom>
            <a:avLst/>
            <a:gdLst/>
            <a:ahLst/>
            <a:cxnLst/>
            <a:rect l="l" t="t" r="r" b="b"/>
            <a:pathLst>
              <a:path w="49235" h="51258">
                <a:moveTo>
                  <a:pt x="34584" y="2205"/>
                </a:moveTo>
                <a:lnTo>
                  <a:pt x="36119" y="1778"/>
                </a:lnTo>
                <a:lnTo>
                  <a:pt x="36850" y="3007"/>
                </a:lnTo>
                <a:lnTo>
                  <a:pt x="38476" y="2367"/>
                </a:lnTo>
                <a:lnTo>
                  <a:pt x="37988" y="914"/>
                </a:lnTo>
                <a:lnTo>
                  <a:pt x="38578" y="0"/>
                </a:lnTo>
                <a:lnTo>
                  <a:pt x="39797" y="1920"/>
                </a:lnTo>
                <a:lnTo>
                  <a:pt x="39553" y="3617"/>
                </a:lnTo>
                <a:lnTo>
                  <a:pt x="37277" y="4135"/>
                </a:lnTo>
                <a:lnTo>
                  <a:pt x="36505" y="4745"/>
                </a:lnTo>
                <a:lnTo>
                  <a:pt x="34381" y="7559"/>
                </a:lnTo>
                <a:lnTo>
                  <a:pt x="32827" y="8138"/>
                </a:lnTo>
                <a:lnTo>
                  <a:pt x="32095" y="7864"/>
                </a:lnTo>
                <a:lnTo>
                  <a:pt x="31221" y="9886"/>
                </a:lnTo>
                <a:lnTo>
                  <a:pt x="31923" y="10912"/>
                </a:lnTo>
                <a:lnTo>
                  <a:pt x="30419" y="11420"/>
                </a:lnTo>
                <a:lnTo>
                  <a:pt x="30277" y="12700"/>
                </a:lnTo>
                <a:lnTo>
                  <a:pt x="28865" y="12690"/>
                </a:lnTo>
                <a:lnTo>
                  <a:pt x="29078" y="13939"/>
                </a:lnTo>
                <a:lnTo>
                  <a:pt x="26955" y="12792"/>
                </a:lnTo>
                <a:lnTo>
                  <a:pt x="27066" y="10536"/>
                </a:lnTo>
                <a:lnTo>
                  <a:pt x="24029" y="10251"/>
                </a:lnTo>
                <a:lnTo>
                  <a:pt x="22342" y="9428"/>
                </a:lnTo>
                <a:lnTo>
                  <a:pt x="24649" y="8931"/>
                </a:lnTo>
                <a:lnTo>
                  <a:pt x="24577" y="7691"/>
                </a:lnTo>
                <a:lnTo>
                  <a:pt x="25979" y="6970"/>
                </a:lnTo>
                <a:lnTo>
                  <a:pt x="27615" y="6554"/>
                </a:lnTo>
                <a:lnTo>
                  <a:pt x="28387" y="5425"/>
                </a:lnTo>
                <a:lnTo>
                  <a:pt x="29221" y="5903"/>
                </a:lnTo>
                <a:lnTo>
                  <a:pt x="30074" y="4856"/>
                </a:lnTo>
                <a:lnTo>
                  <a:pt x="31740" y="4958"/>
                </a:lnTo>
                <a:lnTo>
                  <a:pt x="32278" y="4278"/>
                </a:lnTo>
                <a:lnTo>
                  <a:pt x="33477" y="4379"/>
                </a:lnTo>
                <a:lnTo>
                  <a:pt x="33894" y="2804"/>
                </a:lnTo>
                <a:close/>
                <a:moveTo>
                  <a:pt x="27788" y="15189"/>
                </a:moveTo>
                <a:lnTo>
                  <a:pt x="26040" y="15362"/>
                </a:lnTo>
                <a:lnTo>
                  <a:pt x="25065" y="14996"/>
                </a:lnTo>
                <a:lnTo>
                  <a:pt x="24659" y="13442"/>
                </a:lnTo>
                <a:lnTo>
                  <a:pt x="25725" y="12802"/>
                </a:lnTo>
                <a:lnTo>
                  <a:pt x="26345" y="14102"/>
                </a:lnTo>
                <a:close/>
                <a:moveTo>
                  <a:pt x="46533" y="6838"/>
                </a:moveTo>
                <a:lnTo>
                  <a:pt x="47549" y="6309"/>
                </a:lnTo>
                <a:lnTo>
                  <a:pt x="48585" y="5182"/>
                </a:lnTo>
                <a:lnTo>
                  <a:pt x="49235" y="5995"/>
                </a:lnTo>
                <a:lnTo>
                  <a:pt x="48412" y="6685"/>
                </a:lnTo>
                <a:lnTo>
                  <a:pt x="47660" y="8189"/>
                </a:lnTo>
                <a:lnTo>
                  <a:pt x="46452" y="8524"/>
                </a:lnTo>
                <a:lnTo>
                  <a:pt x="45771" y="7894"/>
                </a:lnTo>
                <a:close/>
                <a:moveTo>
                  <a:pt x="17952" y="29017"/>
                </a:moveTo>
                <a:lnTo>
                  <a:pt x="16236" y="29606"/>
                </a:lnTo>
                <a:lnTo>
                  <a:pt x="15646" y="28398"/>
                </a:lnTo>
                <a:lnTo>
                  <a:pt x="14569" y="27513"/>
                </a:lnTo>
                <a:lnTo>
                  <a:pt x="15332" y="26040"/>
                </a:lnTo>
                <a:lnTo>
                  <a:pt x="14843" y="25319"/>
                </a:lnTo>
                <a:lnTo>
                  <a:pt x="14803" y="22240"/>
                </a:lnTo>
                <a:lnTo>
                  <a:pt x="15392" y="21712"/>
                </a:lnTo>
                <a:lnTo>
                  <a:pt x="17242" y="21701"/>
                </a:lnTo>
                <a:lnTo>
                  <a:pt x="17150" y="24059"/>
                </a:lnTo>
                <a:lnTo>
                  <a:pt x="19304" y="25949"/>
                </a:lnTo>
                <a:close/>
                <a:moveTo>
                  <a:pt x="5425" y="38445"/>
                </a:moveTo>
                <a:lnTo>
                  <a:pt x="8423" y="37999"/>
                </a:lnTo>
                <a:lnTo>
                  <a:pt x="7184" y="39665"/>
                </a:lnTo>
                <a:lnTo>
                  <a:pt x="5131" y="40864"/>
                </a:lnTo>
                <a:lnTo>
                  <a:pt x="4033" y="40224"/>
                </a:lnTo>
                <a:lnTo>
                  <a:pt x="3972" y="38415"/>
                </a:lnTo>
                <a:close/>
                <a:moveTo>
                  <a:pt x="0" y="50759"/>
                </a:moveTo>
                <a:lnTo>
                  <a:pt x="701" y="49815"/>
                </a:lnTo>
                <a:lnTo>
                  <a:pt x="1727" y="50435"/>
                </a:lnTo>
                <a:lnTo>
                  <a:pt x="762" y="51258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4" name="map-decoration 6"/>
          <p:cNvSpPr/>
          <p:nvPr/>
        </p:nvSpPr>
        <p:spPr>
          <a:xfrm>
            <a:off x="1259952" y="6093094"/>
            <a:ext cx="250444" cy="94346"/>
          </a:xfrm>
          <a:custGeom>
            <a:avLst/>
            <a:gdLst/>
            <a:ahLst/>
            <a:cxnLst/>
            <a:rect l="l" t="t" r="r" b="b"/>
            <a:pathLst>
              <a:path w="250444" h="94346">
                <a:moveTo>
                  <a:pt x="148620" y="12537"/>
                </a:moveTo>
                <a:lnTo>
                  <a:pt x="150520" y="12406"/>
                </a:lnTo>
                <a:lnTo>
                  <a:pt x="151862" y="12964"/>
                </a:lnTo>
                <a:lnTo>
                  <a:pt x="151608" y="14478"/>
                </a:lnTo>
                <a:lnTo>
                  <a:pt x="152695" y="15128"/>
                </a:lnTo>
                <a:lnTo>
                  <a:pt x="154371" y="14509"/>
                </a:lnTo>
                <a:lnTo>
                  <a:pt x="155052" y="13889"/>
                </a:lnTo>
                <a:lnTo>
                  <a:pt x="155448" y="12619"/>
                </a:lnTo>
                <a:lnTo>
                  <a:pt x="156617" y="12080"/>
                </a:lnTo>
                <a:lnTo>
                  <a:pt x="158689" y="9673"/>
                </a:lnTo>
                <a:lnTo>
                  <a:pt x="159593" y="7854"/>
                </a:lnTo>
                <a:lnTo>
                  <a:pt x="161137" y="8270"/>
                </a:lnTo>
                <a:lnTo>
                  <a:pt x="161798" y="9927"/>
                </a:lnTo>
                <a:lnTo>
                  <a:pt x="161534" y="11217"/>
                </a:lnTo>
                <a:lnTo>
                  <a:pt x="160376" y="13390"/>
                </a:lnTo>
                <a:lnTo>
                  <a:pt x="159319" y="14793"/>
                </a:lnTo>
                <a:lnTo>
                  <a:pt x="158445" y="15159"/>
                </a:lnTo>
                <a:lnTo>
                  <a:pt x="156758" y="15016"/>
                </a:lnTo>
                <a:lnTo>
                  <a:pt x="155824" y="16306"/>
                </a:lnTo>
                <a:lnTo>
                  <a:pt x="156424" y="17109"/>
                </a:lnTo>
                <a:lnTo>
                  <a:pt x="153558" y="18725"/>
                </a:lnTo>
                <a:lnTo>
                  <a:pt x="151882" y="19101"/>
                </a:lnTo>
                <a:lnTo>
                  <a:pt x="151679" y="20270"/>
                </a:lnTo>
                <a:lnTo>
                  <a:pt x="150337" y="20614"/>
                </a:lnTo>
                <a:lnTo>
                  <a:pt x="150216" y="21397"/>
                </a:lnTo>
                <a:lnTo>
                  <a:pt x="148072" y="20858"/>
                </a:lnTo>
                <a:lnTo>
                  <a:pt x="146721" y="22027"/>
                </a:lnTo>
                <a:lnTo>
                  <a:pt x="148072" y="23196"/>
                </a:lnTo>
                <a:lnTo>
                  <a:pt x="148113" y="24079"/>
                </a:lnTo>
                <a:lnTo>
                  <a:pt x="149403" y="25420"/>
                </a:lnTo>
                <a:lnTo>
                  <a:pt x="148905" y="26009"/>
                </a:lnTo>
                <a:lnTo>
                  <a:pt x="147807" y="24669"/>
                </a:lnTo>
                <a:lnTo>
                  <a:pt x="147198" y="24993"/>
                </a:lnTo>
                <a:lnTo>
                  <a:pt x="146405" y="26924"/>
                </a:lnTo>
                <a:lnTo>
                  <a:pt x="145857" y="27320"/>
                </a:lnTo>
                <a:lnTo>
                  <a:pt x="145014" y="29271"/>
                </a:lnTo>
                <a:lnTo>
                  <a:pt x="145197" y="29911"/>
                </a:lnTo>
                <a:lnTo>
                  <a:pt x="146558" y="29809"/>
                </a:lnTo>
                <a:lnTo>
                  <a:pt x="146812" y="30694"/>
                </a:lnTo>
                <a:lnTo>
                  <a:pt x="145704" y="31710"/>
                </a:lnTo>
                <a:lnTo>
                  <a:pt x="144322" y="32268"/>
                </a:lnTo>
                <a:lnTo>
                  <a:pt x="143855" y="32949"/>
                </a:lnTo>
                <a:lnTo>
                  <a:pt x="142311" y="33731"/>
                </a:lnTo>
                <a:lnTo>
                  <a:pt x="141589" y="33406"/>
                </a:lnTo>
                <a:lnTo>
                  <a:pt x="141976" y="31130"/>
                </a:lnTo>
                <a:lnTo>
                  <a:pt x="140808" y="29322"/>
                </a:lnTo>
                <a:lnTo>
                  <a:pt x="142332" y="28631"/>
                </a:lnTo>
                <a:lnTo>
                  <a:pt x="143104" y="27066"/>
                </a:lnTo>
                <a:lnTo>
                  <a:pt x="144618" y="26335"/>
                </a:lnTo>
                <a:lnTo>
                  <a:pt x="144709" y="25826"/>
                </a:lnTo>
                <a:lnTo>
                  <a:pt x="143307" y="22413"/>
                </a:lnTo>
                <a:lnTo>
                  <a:pt x="146294" y="20665"/>
                </a:lnTo>
                <a:lnTo>
                  <a:pt x="151222" y="17435"/>
                </a:lnTo>
                <a:lnTo>
                  <a:pt x="151435" y="16561"/>
                </a:lnTo>
                <a:lnTo>
                  <a:pt x="149556" y="15738"/>
                </a:lnTo>
                <a:lnTo>
                  <a:pt x="148336" y="14833"/>
                </a:lnTo>
                <a:close/>
                <a:moveTo>
                  <a:pt x="39908" y="85242"/>
                </a:moveTo>
                <a:lnTo>
                  <a:pt x="39919" y="85242"/>
                </a:lnTo>
                <a:lnTo>
                  <a:pt x="40285" y="83922"/>
                </a:lnTo>
                <a:lnTo>
                  <a:pt x="40528" y="85395"/>
                </a:lnTo>
                <a:lnTo>
                  <a:pt x="38862" y="87508"/>
                </a:lnTo>
                <a:lnTo>
                  <a:pt x="39075" y="89174"/>
                </a:lnTo>
                <a:lnTo>
                  <a:pt x="38822" y="90932"/>
                </a:lnTo>
                <a:lnTo>
                  <a:pt x="37785" y="91064"/>
                </a:lnTo>
                <a:lnTo>
                  <a:pt x="36759" y="91887"/>
                </a:lnTo>
                <a:lnTo>
                  <a:pt x="34656" y="90678"/>
                </a:lnTo>
                <a:lnTo>
                  <a:pt x="35428" y="90068"/>
                </a:lnTo>
                <a:lnTo>
                  <a:pt x="35610" y="89124"/>
                </a:lnTo>
                <a:lnTo>
                  <a:pt x="34626" y="88118"/>
                </a:lnTo>
                <a:lnTo>
                  <a:pt x="35011" y="87122"/>
                </a:lnTo>
                <a:lnTo>
                  <a:pt x="35896" y="87782"/>
                </a:lnTo>
                <a:lnTo>
                  <a:pt x="38019" y="87752"/>
                </a:lnTo>
                <a:lnTo>
                  <a:pt x="38212" y="86339"/>
                </a:lnTo>
                <a:lnTo>
                  <a:pt x="39919" y="85242"/>
                </a:lnTo>
                <a:close/>
                <a:moveTo>
                  <a:pt x="69992" y="74930"/>
                </a:moveTo>
                <a:lnTo>
                  <a:pt x="70399" y="73752"/>
                </a:lnTo>
                <a:lnTo>
                  <a:pt x="71455" y="76149"/>
                </a:lnTo>
                <a:lnTo>
                  <a:pt x="74524" y="77612"/>
                </a:lnTo>
                <a:lnTo>
                  <a:pt x="74066" y="78690"/>
                </a:lnTo>
                <a:lnTo>
                  <a:pt x="72695" y="78669"/>
                </a:lnTo>
                <a:lnTo>
                  <a:pt x="70754" y="79238"/>
                </a:lnTo>
                <a:lnTo>
                  <a:pt x="69383" y="78496"/>
                </a:lnTo>
                <a:lnTo>
                  <a:pt x="70023" y="77927"/>
                </a:lnTo>
                <a:lnTo>
                  <a:pt x="69697" y="77033"/>
                </a:lnTo>
                <a:close/>
                <a:moveTo>
                  <a:pt x="68041" y="75347"/>
                </a:moveTo>
                <a:lnTo>
                  <a:pt x="67656" y="76180"/>
                </a:lnTo>
                <a:lnTo>
                  <a:pt x="66233" y="75204"/>
                </a:lnTo>
                <a:lnTo>
                  <a:pt x="66853" y="74269"/>
                </a:lnTo>
                <a:close/>
                <a:moveTo>
                  <a:pt x="144404" y="12100"/>
                </a:moveTo>
                <a:lnTo>
                  <a:pt x="144719" y="11410"/>
                </a:lnTo>
                <a:lnTo>
                  <a:pt x="146264" y="11400"/>
                </a:lnTo>
                <a:lnTo>
                  <a:pt x="146213" y="12476"/>
                </a:lnTo>
                <a:close/>
                <a:moveTo>
                  <a:pt x="249001" y="41839"/>
                </a:moveTo>
                <a:lnTo>
                  <a:pt x="249093" y="40721"/>
                </a:lnTo>
                <a:lnTo>
                  <a:pt x="250444" y="40711"/>
                </a:lnTo>
                <a:lnTo>
                  <a:pt x="250200" y="42367"/>
                </a:lnTo>
                <a:close/>
                <a:moveTo>
                  <a:pt x="150043" y="2540"/>
                </a:moveTo>
                <a:lnTo>
                  <a:pt x="149931" y="1799"/>
                </a:lnTo>
                <a:lnTo>
                  <a:pt x="151567" y="0"/>
                </a:lnTo>
                <a:lnTo>
                  <a:pt x="151689" y="1036"/>
                </a:lnTo>
                <a:lnTo>
                  <a:pt x="150297" y="1890"/>
                </a:lnTo>
                <a:close/>
                <a:moveTo>
                  <a:pt x="114626" y="25045"/>
                </a:moveTo>
                <a:lnTo>
                  <a:pt x="113254" y="24363"/>
                </a:lnTo>
                <a:lnTo>
                  <a:pt x="113254" y="23653"/>
                </a:lnTo>
                <a:lnTo>
                  <a:pt x="115123" y="23094"/>
                </a:lnTo>
                <a:lnTo>
                  <a:pt x="116474" y="24597"/>
                </a:lnTo>
                <a:lnTo>
                  <a:pt x="115163" y="25999"/>
                </a:lnTo>
                <a:close/>
                <a:moveTo>
                  <a:pt x="51633" y="80742"/>
                </a:moveTo>
                <a:lnTo>
                  <a:pt x="53208" y="80742"/>
                </a:lnTo>
                <a:lnTo>
                  <a:pt x="52659" y="81686"/>
                </a:lnTo>
                <a:close/>
                <a:moveTo>
                  <a:pt x="23754" y="93452"/>
                </a:moveTo>
                <a:lnTo>
                  <a:pt x="21641" y="93452"/>
                </a:lnTo>
                <a:lnTo>
                  <a:pt x="21092" y="92619"/>
                </a:lnTo>
                <a:lnTo>
                  <a:pt x="21733" y="91877"/>
                </a:lnTo>
                <a:lnTo>
                  <a:pt x="22504" y="92110"/>
                </a:lnTo>
                <a:lnTo>
                  <a:pt x="23856" y="91136"/>
                </a:lnTo>
                <a:lnTo>
                  <a:pt x="23632" y="89957"/>
                </a:lnTo>
                <a:lnTo>
                  <a:pt x="24709" y="88341"/>
                </a:lnTo>
                <a:lnTo>
                  <a:pt x="25623" y="89215"/>
                </a:lnTo>
                <a:lnTo>
                  <a:pt x="28794" y="90302"/>
                </a:lnTo>
                <a:lnTo>
                  <a:pt x="29434" y="90729"/>
                </a:lnTo>
                <a:lnTo>
                  <a:pt x="29169" y="91969"/>
                </a:lnTo>
                <a:lnTo>
                  <a:pt x="28591" y="92253"/>
                </a:lnTo>
                <a:lnTo>
                  <a:pt x="27686" y="94346"/>
                </a:lnTo>
                <a:lnTo>
                  <a:pt x="26263" y="93827"/>
                </a:lnTo>
                <a:close/>
                <a:moveTo>
                  <a:pt x="1148" y="88240"/>
                </a:moveTo>
                <a:lnTo>
                  <a:pt x="122" y="88341"/>
                </a:lnTo>
                <a:lnTo>
                  <a:pt x="0" y="87183"/>
                </a:lnTo>
                <a:lnTo>
                  <a:pt x="1514" y="87142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5" name="map-decoration 7"/>
          <p:cNvSpPr/>
          <p:nvPr/>
        </p:nvSpPr>
        <p:spPr>
          <a:xfrm>
            <a:off x="629920" y="5171440"/>
            <a:ext cx="2042160" cy="1097280"/>
          </a:xfrm>
          <a:prstGeom prst="rect">
            <a:avLst/>
          </a:prstGeom>
          <a:solidFill>
            <a:srgbClr val="172033">
              <a:alpha val="0"/>
            </a:srgbClr>
          </a:solidFill>
          <a:ln w="10160">
            <a:solidFill>
              <a:srgbClr val="AEB7C7"/>
            </a:solidFill>
            <a:prstDash val="solid"/>
          </a:ln>
        </p:spPr>
      </p:sp>
      <p:sp>
        <p:nvSpPr>
          <p:cNvPr id="56" name="map-decoration 8"/>
          <p:cNvSpPr/>
          <p:nvPr/>
        </p:nvSpPr>
        <p:spPr>
          <a:xfrm>
            <a:off x="697484" y="5218684"/>
            <a:ext cx="1392936" cy="14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80" b="1" dirty="0">
                <a:solidFill>
                  <a:srgbClr val="77809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離島・遠隔地（インセット）</a:t>
            </a:r>
            <a:endParaRPr lang="en-US" sz="680" dirty="0"/>
          </a:p>
        </p:txBody>
      </p:sp>
      <p:sp>
        <p:nvSpPr>
          <p:cNvPr id="57" name="labels 9"/>
          <p:cNvSpPr/>
          <p:nvPr/>
        </p:nvSpPr>
        <p:spPr>
          <a:xfrm flipV="1">
            <a:off x="5266099" y="3909060"/>
            <a:ext cx="2171020" cy="506393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58" name="地域ラベル pref:11"/>
          <p:cNvSpPr/>
          <p:nvPr/>
        </p:nvSpPr>
        <p:spPr>
          <a:xfrm>
            <a:off x="7156704" y="379374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埼玉県</a:t>
            </a:r>
            <a:endParaRPr lang="en-US" sz="1400" dirty="0"/>
          </a:p>
        </p:txBody>
      </p:sp>
      <p:sp>
        <p:nvSpPr>
          <p:cNvPr id="59" name="labels 10"/>
          <p:cNvSpPr/>
          <p:nvPr/>
        </p:nvSpPr>
        <p:spPr>
          <a:xfrm flipV="1">
            <a:off x="5478965" y="4457700"/>
            <a:ext cx="1958155" cy="105570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0" name="地域ラベル pref:12"/>
          <p:cNvSpPr/>
          <p:nvPr/>
        </p:nvSpPr>
        <p:spPr>
          <a:xfrm>
            <a:off x="7156704" y="43423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千葉県</a:t>
            </a:r>
            <a:endParaRPr lang="en-US" sz="1400" dirty="0"/>
          </a:p>
        </p:txBody>
      </p:sp>
      <p:sp>
        <p:nvSpPr>
          <p:cNvPr id="61" name="labels 11"/>
          <p:cNvSpPr/>
          <p:nvPr/>
        </p:nvSpPr>
        <p:spPr>
          <a:xfrm>
            <a:off x="5287178" y="4803771"/>
            <a:ext cx="2149942" cy="65409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2" name="地域ラベル pref:13"/>
          <p:cNvSpPr/>
          <p:nvPr/>
        </p:nvSpPr>
        <p:spPr>
          <a:xfrm>
            <a:off x="7156704" y="475386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東京都</a:t>
            </a:r>
            <a:endParaRPr lang="en-US" sz="1400" dirty="0"/>
          </a:p>
        </p:txBody>
      </p:sp>
      <p:sp>
        <p:nvSpPr>
          <p:cNvPr id="63" name="labels 12"/>
          <p:cNvSpPr/>
          <p:nvPr/>
        </p:nvSpPr>
        <p:spPr>
          <a:xfrm>
            <a:off x="5264214" y="4593807"/>
            <a:ext cx="2172905" cy="686853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4" name="地域ラベル pref:14"/>
          <p:cNvSpPr/>
          <p:nvPr/>
        </p:nvSpPr>
        <p:spPr>
          <a:xfrm>
            <a:off x="7067804" y="5165344"/>
            <a:ext cx="90525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神奈川県</a:t>
            </a:r>
            <a:endParaRPr lang="en-US" sz="1400" dirty="0"/>
          </a:p>
        </p:txBody>
      </p:sp>
      <p:sp>
        <p:nvSpPr>
          <p:cNvPr id="65" name="labels 13"/>
          <p:cNvSpPr/>
          <p:nvPr/>
        </p:nvSpPr>
        <p:spPr>
          <a:xfrm flipV="1">
            <a:off x="4942936" y="3429000"/>
            <a:ext cx="421543" cy="943538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6" name="地域ラベル pref:20"/>
          <p:cNvSpPr/>
          <p:nvPr/>
        </p:nvSpPr>
        <p:spPr>
          <a:xfrm>
            <a:off x="5084064" y="33136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長野県</a:t>
            </a:r>
            <a:endParaRPr lang="en-US" sz="1400" dirty="0"/>
          </a:p>
        </p:txBody>
      </p:sp>
      <p:sp>
        <p:nvSpPr>
          <p:cNvPr id="67" name="labels 14"/>
          <p:cNvSpPr/>
          <p:nvPr/>
        </p:nvSpPr>
        <p:spPr>
          <a:xfrm>
            <a:off x="4735540" y="4709290"/>
            <a:ext cx="202220" cy="982850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8" name="地域ラベル pref:23"/>
          <p:cNvSpPr/>
          <p:nvPr/>
        </p:nvSpPr>
        <p:spPr>
          <a:xfrm>
            <a:off x="4657344" y="557682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愛知県</a:t>
            </a:r>
            <a:endParaRPr lang="en-US" sz="1400" dirty="0"/>
          </a:p>
        </p:txBody>
      </p:sp>
      <p:sp>
        <p:nvSpPr>
          <p:cNvPr id="69" name="labels 15"/>
          <p:cNvSpPr/>
          <p:nvPr/>
        </p:nvSpPr>
        <p:spPr>
          <a:xfrm flipH="1" flipV="1">
            <a:off x="3657600" y="3977640"/>
            <a:ext cx="637603" cy="664760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0" name="地域ラベル pref:26"/>
          <p:cNvSpPr/>
          <p:nvPr/>
        </p:nvSpPr>
        <p:spPr>
          <a:xfrm>
            <a:off x="3377184" y="386232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京都府</a:t>
            </a:r>
            <a:endParaRPr lang="en-US" sz="1400" dirty="0"/>
          </a:p>
        </p:txBody>
      </p:sp>
      <p:sp>
        <p:nvSpPr>
          <p:cNvPr id="71" name="labels 16"/>
          <p:cNvSpPr/>
          <p:nvPr/>
        </p:nvSpPr>
        <p:spPr>
          <a:xfrm flipH="1" flipV="1">
            <a:off x="3535680" y="4663440"/>
            <a:ext cx="776735" cy="169843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2" name="地域ラベル pref:27"/>
          <p:cNvSpPr/>
          <p:nvPr/>
        </p:nvSpPr>
        <p:spPr>
          <a:xfrm>
            <a:off x="3255264" y="454812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大阪府</a:t>
            </a:r>
            <a:endParaRPr lang="en-US" sz="1400" dirty="0"/>
          </a:p>
        </p:txBody>
      </p:sp>
      <p:sp>
        <p:nvSpPr>
          <p:cNvPr id="73" name="labels 17"/>
          <p:cNvSpPr/>
          <p:nvPr/>
        </p:nvSpPr>
        <p:spPr>
          <a:xfrm flipH="1">
            <a:off x="3048000" y="4707365"/>
            <a:ext cx="1094375" cy="436135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4" name="地域ラベル pref:28"/>
          <p:cNvSpPr/>
          <p:nvPr/>
        </p:nvSpPr>
        <p:spPr>
          <a:xfrm>
            <a:off x="2767584" y="50281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兵庫県</a:t>
            </a:r>
            <a:endParaRPr lang="en-US" sz="1400" dirty="0"/>
          </a:p>
        </p:txBody>
      </p:sp>
      <p:sp>
        <p:nvSpPr>
          <p:cNvPr id="75" name="labels 18"/>
          <p:cNvSpPr/>
          <p:nvPr/>
        </p:nvSpPr>
        <p:spPr>
          <a:xfrm flipH="1">
            <a:off x="3048000" y="5164448"/>
            <a:ext cx="60017" cy="664852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6" name="地域ラベル pref:40"/>
          <p:cNvSpPr/>
          <p:nvPr/>
        </p:nvSpPr>
        <p:spPr>
          <a:xfrm>
            <a:off x="2767584" y="57139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福岡県</a:t>
            </a:r>
            <a:endParaRPr lang="en-US" sz="1400" dirty="0"/>
          </a:p>
        </p:txBody>
      </p:sp>
      <p:sp>
        <p:nvSpPr>
          <p:cNvPr id="77" name="legend 19"/>
          <p:cNvSpPr/>
          <p:nvPr/>
        </p:nvSpPr>
        <p:spPr>
          <a:xfrm>
            <a:off x="9947148" y="1342644"/>
            <a:ext cx="44500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1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凡例</a:t>
            </a:r>
            <a:endParaRPr lang="en-US" sz="1310" dirty="0"/>
          </a:p>
        </p:txBody>
      </p:sp>
      <p:sp>
        <p:nvSpPr>
          <p:cNvPr id="78" name="legend 20"/>
          <p:cNvSpPr/>
          <p:nvPr/>
        </p:nvSpPr>
        <p:spPr>
          <a:xfrm>
            <a:off x="9960864" y="1742440"/>
            <a:ext cx="182880" cy="182880"/>
          </a:xfrm>
          <a:prstGeom prst="rect">
            <a:avLst/>
          </a:prstGeom>
          <a:solidFill>
            <a:srgbClr val="2457D6"/>
          </a:solidFill>
          <a:ln w="10160">
            <a:solidFill>
              <a:srgbClr val="172033">
                <a:alpha val="0"/>
              </a:srgbClr>
            </a:solidFill>
            <a:prstDash val="solid"/>
          </a:ln>
        </p:spPr>
      </p:sp>
      <p:sp>
        <p:nvSpPr>
          <p:cNvPr id="79" name="legend 21"/>
          <p:cNvSpPr/>
          <p:nvPr/>
        </p:nvSpPr>
        <p:spPr>
          <a:xfrm>
            <a:off x="10231628" y="1749044"/>
            <a:ext cx="921829" cy="208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対応エリア</a:t>
            </a:r>
            <a:endParaRPr lang="en-US" sz="1150" dirty="0"/>
          </a:p>
        </p:txBody>
      </p:sp>
      <p:sp>
        <p:nvSpPr>
          <p:cNvPr id="80" name="footer 22"/>
          <p:cNvSpPr/>
          <p:nvPr/>
        </p:nvSpPr>
        <p:spPr>
          <a:xfrm>
            <a:off x="575564" y="6204204"/>
            <a:ext cx="2641282" cy="187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6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青色は対応エリア。薄色は対象外です。</a:t>
            </a:r>
            <a:endParaRPr lang="en-US" sz="960" dirty="0"/>
          </a:p>
        </p:txBody>
      </p:sp>
      <p:sp>
        <p:nvSpPr>
          <p:cNvPr id="81" name="footer 23"/>
          <p:cNvSpPr/>
          <p:nvPr/>
        </p:nvSpPr>
        <p:spPr>
          <a:xfrm>
            <a:off x="8275891" y="6539484"/>
            <a:ext cx="3902392" cy="14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80" dirty="0">
                <a:solidFill>
                  <a:srgbClr val="858B9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出典：国土数値情報（行政区域データ）を加工・2026年1月1日時点 / 基準日：2026-10-01</a:t>
            </a:r>
            <a:endParaRPr lang="en-US" sz="6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対応エリア紹介</dc:title>
  <dc:subject>PptxGenJS Presentation</dc:subject>
  <dc:creator>白地図 Studio</dc:creator>
  <cp:lastModifiedBy>白地図 Studio</cp:lastModifiedBy>
  <cp:revision>1</cp:revision>
  <dcterms:created xsi:type="dcterms:W3CDTF">2026-10-08T15:19:31Z</dcterms:created>
  <dcterms:modified xsi:type="dcterms:W3CDTF">2026-10-08T15:19:31Z</dcterms:modified>
</cp:coreProperties>
</file>